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2"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61" autoAdjust="0"/>
    <p:restoredTop sz="94660"/>
  </p:normalViewPr>
  <p:slideViewPr>
    <p:cSldViewPr>
      <p:cViewPr varScale="1">
        <p:scale>
          <a:sx n="110" d="100"/>
          <a:sy n="110" d="100"/>
        </p:scale>
        <p:origin x="-21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83364B-DF0D-4849-A6B5-D531BE8EAE19}" type="datetimeFigureOut">
              <a:rPr lang="en-US" smtClean="0"/>
              <a:t>6/23/2022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0261BD-9D56-44C1-9DF2-89F995655E4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83364B-DF0D-4849-A6B5-D531BE8EAE19}" type="datetimeFigureOut">
              <a:rPr lang="en-US" smtClean="0"/>
              <a:t>6/23/2022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0261BD-9D56-44C1-9DF2-89F995655E4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83364B-DF0D-4849-A6B5-D531BE8EAE19}" type="datetimeFigureOut">
              <a:rPr lang="en-US" smtClean="0"/>
              <a:t>6/23/2022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0261BD-9D56-44C1-9DF2-89F995655E4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83364B-DF0D-4849-A6B5-D531BE8EAE19}" type="datetimeFigureOut">
              <a:rPr lang="en-US" smtClean="0"/>
              <a:t>6/23/2022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0261BD-9D56-44C1-9DF2-89F995655E4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83364B-DF0D-4849-A6B5-D531BE8EAE19}" type="datetimeFigureOut">
              <a:rPr lang="en-US" smtClean="0"/>
              <a:t>6/23/2022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0261BD-9D56-44C1-9DF2-89F995655E4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83364B-DF0D-4849-A6B5-D531BE8EAE19}" type="datetimeFigureOut">
              <a:rPr lang="en-US" smtClean="0"/>
              <a:t>6/23/2022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0261BD-9D56-44C1-9DF2-89F995655E4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83364B-DF0D-4849-A6B5-D531BE8EAE19}" type="datetimeFigureOut">
              <a:rPr lang="en-US" smtClean="0"/>
              <a:t>6/23/2022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0261BD-9D56-44C1-9DF2-89F995655E4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83364B-DF0D-4849-A6B5-D531BE8EAE19}" type="datetimeFigureOut">
              <a:rPr lang="en-US" smtClean="0"/>
              <a:t>6/23/2022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0261BD-9D56-44C1-9DF2-89F995655E4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83364B-DF0D-4849-A6B5-D531BE8EAE19}" type="datetimeFigureOut">
              <a:rPr lang="en-US" smtClean="0"/>
              <a:t>6/23/2022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0261BD-9D56-44C1-9DF2-89F995655E4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83364B-DF0D-4849-A6B5-D531BE8EAE19}" type="datetimeFigureOut">
              <a:rPr lang="en-US" smtClean="0"/>
              <a:t>6/23/2022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0261BD-9D56-44C1-9DF2-89F995655E4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83364B-DF0D-4849-A6B5-D531BE8EAE19}" type="datetimeFigureOut">
              <a:rPr lang="en-US" smtClean="0"/>
              <a:t>6/23/2022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0261BD-9D56-44C1-9DF2-89F995655E4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83364B-DF0D-4849-A6B5-D531BE8EAE19}" type="datetimeFigureOut">
              <a:rPr lang="en-US" smtClean="0"/>
              <a:t>6/23/2022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0261BD-9D56-44C1-9DF2-89F995655E4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12:30-36</a:t>
            </a:r>
            <a:br>
              <a:rPr lang="af-ZA" b="1" u="sng" dirty="0" smtClean="0"/>
            </a:br>
            <a:r>
              <a:rPr lang="af-ZA" b="1" u="sng" dirty="0"/>
              <a:t/>
            </a:r>
            <a:br>
              <a:rPr lang="af-ZA" b="1" u="sng" dirty="0"/>
            </a:br>
            <a:r>
              <a:rPr lang="af-ZA" b="1" dirty="0" smtClean="0"/>
              <a:t>Die </a:t>
            </a:r>
            <a:r>
              <a:rPr lang="af-ZA" b="1" dirty="0"/>
              <a:t>wonderlikste </a:t>
            </a:r>
            <a:r>
              <a:rPr lang="af-ZA" b="1" dirty="0" smtClean="0"/>
              <a:t>aantrekkingskrag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gospel is Jesus drawing sinners to Himself that they might live through Him.”</a:t>
            </a:r>
            <a:r>
              <a:rPr lang="en-US" dirty="0"/>
              <a:t/>
            </a:r>
            <a:br>
              <a:rPr lang="en-US" dirty="0"/>
            </a:br>
            <a:r>
              <a:rPr lang="en-US" dirty="0" smtClean="0"/>
              <a:t/>
            </a:r>
            <a:br>
              <a:rPr lang="en-US" dirty="0" smtClean="0"/>
            </a:br>
            <a:r>
              <a:rPr lang="en-US" dirty="0"/>
              <a:t/>
            </a:r>
            <a:br>
              <a:rPr lang="en-US" dirty="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11:28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Kom na My toe, almal wat uitgeput en oorlaai is, en Ek sal julle rus gee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wind waai waar hy wil. Jy hoor sy geluid, maar jy weet nie waar hy vandaan kom en waar hy heen gaan nie. So gebeur dit met elkeen wat uit die Gees gebore is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6:35</a:t>
            </a:r>
            <a:r>
              <a:rPr lang="af-ZA" b="1" dirty="0" smtClean="0"/>
              <a:t/>
            </a:r>
            <a:br>
              <a:rPr lang="af-ZA" b="1" dirty="0" smtClean="0"/>
            </a:br>
            <a:r>
              <a:rPr lang="af-ZA" b="1" dirty="0"/>
              <a:t/>
            </a:r>
            <a:br>
              <a:rPr lang="af-ZA" b="1" dirty="0"/>
            </a:br>
            <a:r>
              <a:rPr lang="af-ZA" i="1" dirty="0" smtClean="0"/>
              <a:t>“Ek </a:t>
            </a:r>
            <a:r>
              <a:rPr lang="af-ZA" i="1" dirty="0"/>
              <a:t>is die brood wat lewe gee. Wie na My toe kom, sal nooit weer honger kry nie, en wie in My glo, sal nooit weer dors kry nie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11:28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Kom na My toe, almal wat uitgeput en oorlaai is, en Ek sal julle rus gee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Fil. 2:8-11</a:t>
            </a:r>
            <a:r>
              <a:rPr lang="af-ZA" dirty="0"/>
              <a:t>	</a:t>
            </a:r>
            <a:r>
              <a:rPr lang="af-ZA" dirty="0" smtClean="0"/>
              <a:t/>
            </a:r>
            <a:br>
              <a:rPr lang="af-ZA" dirty="0" smtClean="0"/>
            </a:br>
            <a:r>
              <a:rPr lang="af-ZA" i="1" dirty="0" smtClean="0"/>
              <a:t>“</a:t>
            </a:r>
            <a:r>
              <a:rPr lang="af-ZA" i="1" dirty="0"/>
              <a:t>het Hy Homself verder verneder. Hy was gehoorsaam tot in die dood, ja, die dood aan die kruis. Daarom het God Hom ook tot die hoogste eer verhef en Hom die Naam gegee wat bo elke naam is, sodat in die Naam van Jesus elkeen wat in die hemel en op die aarde en onder die aarde is, die knie sou buig, en elke tong sou erken: “Jesus Christus is Here!” tot eer van God die Vader.”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1:16</a:t>
            </a:r>
            <a:r>
              <a:rPr lang="af-ZA" b="1" i="1" dirty="0" smtClean="0"/>
              <a:t/>
            </a:r>
            <a:br>
              <a:rPr lang="af-ZA" b="1" i="1" dirty="0" smtClean="0"/>
            </a:br>
            <a:r>
              <a:rPr lang="af-ZA" b="1" i="1" dirty="0"/>
              <a:t/>
            </a:r>
            <a:br>
              <a:rPr lang="af-ZA" b="1" i="1" dirty="0"/>
            </a:br>
            <a:r>
              <a:rPr lang="af-ZA" i="1" dirty="0" smtClean="0"/>
              <a:t>“Ek </a:t>
            </a:r>
            <a:r>
              <a:rPr lang="af-ZA" i="1" dirty="0"/>
              <a:t>skaam my nie oor die evangelie nie, want dit is 'n krag van God tot redding van elkeen wat glo, in die eerste plek die Jood, maar ook die nie-Jood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1:18</a:t>
            </a:r>
            <a:r>
              <a:rPr lang="af-ZA" b="1" i="1" dirty="0" smtClean="0"/>
              <a:t/>
            </a:r>
            <a:br>
              <a:rPr lang="af-ZA" b="1" i="1" dirty="0" smtClean="0"/>
            </a:br>
            <a:r>
              <a:rPr lang="af-ZA" b="1" i="1" dirty="0"/>
              <a:t/>
            </a:r>
            <a:br>
              <a:rPr lang="af-ZA" b="1" i="1" dirty="0"/>
            </a:br>
            <a:r>
              <a:rPr lang="af-ZA" i="1" dirty="0" smtClean="0"/>
              <a:t>“Die </a:t>
            </a:r>
            <a:r>
              <a:rPr lang="af-ZA" i="1" dirty="0"/>
              <a:t>boodskap van die kruis van Christus is wel onsin vir dié wat verlore gaan, maar vir ons wat gered word, is dit die krag van God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3:16</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“God </a:t>
            </a:r>
            <a:r>
              <a:rPr lang="af-ZA" i="1" dirty="0"/>
              <a:t>het die wêreld so liefgehad dat Hy sy enigste Seun gegee het, sodat dié wat in Hom glo, nie verlore sal gaan nie maar die ewige lewe sal hê</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2:2</a:t>
            </a:r>
            <a:r>
              <a:rPr lang="af-ZA" b="1" dirty="0" smtClean="0"/>
              <a:t/>
            </a:r>
            <a:br>
              <a:rPr lang="af-ZA" b="1" dirty="0" smtClean="0"/>
            </a:br>
            <a:r>
              <a:rPr lang="af-ZA" b="1" dirty="0"/>
              <a:t/>
            </a:r>
            <a:br>
              <a:rPr lang="af-ZA" b="1" dirty="0"/>
            </a:br>
            <a:r>
              <a:rPr lang="af-ZA" i="1" dirty="0" smtClean="0"/>
              <a:t>“Ek </a:t>
            </a:r>
            <a:r>
              <a:rPr lang="af-ZA" i="1" dirty="0"/>
              <a:t>het my voorgeneem om met julle oor niks anders te praat nie as oor Jesus as die Christus, en wel oor Hom as die gekruisigde</a:t>
            </a:r>
            <a:r>
              <a:rPr lang="af-ZA" i="1" dirty="0" smtClean="0"/>
              <a:t>.”</a:t>
            </a: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48</Words>
  <Application>Microsoft Office PowerPoint</Application>
  <PresentationFormat>On-screen Show (4:3)</PresentationFormat>
  <Paragraphs>11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Joh. 12:30-36  Die wonderlikste aantrekkingskrag</vt:lpstr>
      <vt:lpstr>Slide 2</vt:lpstr>
      <vt:lpstr>Fil. 2:8-11  “het Hy Homself verder verneder. Hy was gehoorsaam tot in die dood, ja, die dood aan die kruis. Daarom het God Hom ook tot die hoogste eer verhef en Hom die Naam gegee wat bo elke naam is, sodat in die Naam van Jesus elkeen wat in die hemel en op die aarde en onder die aarde is, die knie sou buig, en elke tong sou erken: “Jesus Christus is Here!” tot eer van God die Vader.”</vt:lpstr>
      <vt:lpstr>Rom. 1:16  “Ek skaam my nie oor die evangelie nie, want dit is 'n krag van God tot redding van elkeen wat glo, in die eerste plek die Jood, maar ook die nie-Jood.”</vt:lpstr>
      <vt:lpstr>I Kor. 1:18  “Die boodskap van die kruis van Christus is wel onsin vir dié wat verlore gaan, maar vir ons wat gered word, is dit die krag van God.”</vt:lpstr>
      <vt:lpstr>Slide 6</vt:lpstr>
      <vt:lpstr>Joh. 3:16   “God het die wêreld so liefgehad dat Hy sy enigste Seun gegee het, sodat dié wat in Hom glo, nie verlore sal gaan nie maar die ewige lewe sal hê.”</vt:lpstr>
      <vt:lpstr>Slide 8</vt:lpstr>
      <vt:lpstr>I Kor. 2:2  “Ek het my voorgeneem om met julle oor niks anders te praat nie as oor Jesus as die Christus, en wel oor Hom as die gekruisigde.” </vt:lpstr>
      <vt:lpstr>“The gospel is Jesus drawing sinners to Himself that they might live through Him.”       C.H. Spurgeon</vt:lpstr>
      <vt:lpstr>Matt. 11:28   “Kom na My toe, almal wat uitgeput en oorlaai is, en Ek sal julle rus gee.”</vt:lpstr>
      <vt:lpstr>Slide 12</vt:lpstr>
      <vt:lpstr>Joh. 3:8   “Die wind waai waar hy wil. Jy hoor sy geluid, maar jy weet nie waar hy vandaan kom en waar hy heen gaan nie. So gebeur dit met elkeen wat uit die Gees gebore is.”</vt:lpstr>
      <vt:lpstr>Slide 14</vt:lpstr>
      <vt:lpstr>Joh. 6:35  “Ek is die brood wat lewe gee. Wie na My toe kom, sal nooit weer honger kry nie, en wie in My glo, sal nooit weer dors kry nie.”</vt:lpstr>
      <vt:lpstr>Slide 16</vt:lpstr>
      <vt:lpstr>Matt. 11:28   “Kom na My toe, almal wat uitgeput en oorlaai is, en Ek sal julle rus gee.”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12:30-36  Die wonderlikste aantrekkingskrag</dc:title>
  <dc:creator>Windows User</dc:creator>
  <cp:lastModifiedBy>Windows User</cp:lastModifiedBy>
  <cp:revision>1</cp:revision>
  <dcterms:created xsi:type="dcterms:W3CDTF">2022-06-23T07:05:00Z</dcterms:created>
  <dcterms:modified xsi:type="dcterms:W3CDTF">2022-06-23T07:08:43Z</dcterms:modified>
</cp:coreProperties>
</file>