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65" autoAdjust="0"/>
    <p:restoredTop sz="94660"/>
  </p:normalViewPr>
  <p:slideViewPr>
    <p:cSldViewPr>
      <p:cViewPr varScale="1">
        <p:scale>
          <a:sx n="110" d="100"/>
          <a:sy n="110" d="100"/>
        </p:scale>
        <p:origin x="-21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F5435E-31B7-4C20-8ECB-43EE60FE9331}"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F5435E-31B7-4C20-8ECB-43EE60FE9331}"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F5435E-31B7-4C20-8ECB-43EE60FE9331}"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F5435E-31B7-4C20-8ECB-43EE60FE9331}"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F5435E-31B7-4C20-8ECB-43EE60FE9331}"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F5435E-31B7-4C20-8ECB-43EE60FE9331}"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F5435E-31B7-4C20-8ECB-43EE60FE9331}" type="datetimeFigureOut">
              <a:rPr lang="en-US" smtClean="0"/>
              <a:t>7/1/2022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F5435E-31B7-4C20-8ECB-43EE60FE9331}" type="datetimeFigureOut">
              <a:rPr lang="en-US" smtClean="0"/>
              <a:t>7/1/2022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F5435E-31B7-4C20-8ECB-43EE60FE9331}" type="datetimeFigureOut">
              <a:rPr lang="en-US" smtClean="0"/>
              <a:t>7/1/2022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F5435E-31B7-4C20-8ECB-43EE60FE9331}"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F5435E-31B7-4C20-8ECB-43EE60FE9331}"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9B575-F71E-411C-8A46-97D7A48C3A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5435E-31B7-4C20-8ECB-43EE60FE9331}" type="datetimeFigureOut">
              <a:rPr lang="en-US" smtClean="0"/>
              <a:t>7/1/2022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9B575-F71E-411C-8A46-97D7A48C3A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12:35-50</a:t>
            </a:r>
            <a:br>
              <a:rPr lang="af-ZA" b="1" u="sng" dirty="0" smtClean="0"/>
            </a:br>
            <a:r>
              <a:rPr lang="af-ZA" b="1" u="sng" dirty="0"/>
              <a:t/>
            </a:r>
            <a:br>
              <a:rPr lang="af-ZA" b="1" u="sng" dirty="0"/>
            </a:br>
            <a:r>
              <a:rPr lang="af-ZA" b="1" dirty="0" smtClean="0"/>
              <a:t>Wat </a:t>
            </a:r>
            <a:r>
              <a:rPr lang="af-ZA" b="1" dirty="0"/>
              <a:t>gebeur as die ligte afgaan?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8:11-12</a:t>
            </a:r>
            <a:r>
              <a:rPr lang="af-ZA" b="1" i="1" dirty="0" smtClean="0"/>
              <a:t/>
            </a:r>
            <a:br>
              <a:rPr lang="af-ZA" b="1" i="1" dirty="0" smtClean="0"/>
            </a:br>
            <a:r>
              <a:rPr lang="af-ZA" b="1" i="1" dirty="0"/>
              <a:t/>
            </a:r>
            <a:br>
              <a:rPr lang="af-ZA" b="1" i="1" dirty="0"/>
            </a:br>
            <a:r>
              <a:rPr lang="af-ZA" i="1" dirty="0" smtClean="0"/>
              <a:t>“Omdat </a:t>
            </a:r>
            <a:r>
              <a:rPr lang="af-ZA" i="1" dirty="0"/>
              <a:t>die verkeerde daad nie meteens gestraf word nie, hou mense eenvoudig aan om verkeerd te doen. Al doen die sondaar ook hoeveel kwaad en leef hy nogtans lank, ek weet: met die vromes wat vir God dien, sal dit goed gaan</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dirty="0">
                <a:solidFill>
                  <a:srgbClr val="00B050"/>
                </a:solidFill>
              </a:rPr>
              <a:t> </a:t>
            </a:r>
            <a:r>
              <a:rPr lang="af-ZA" b="1" dirty="0" smtClean="0">
                <a:solidFill>
                  <a:srgbClr val="00B050"/>
                </a:solidFill>
              </a:rPr>
              <a:t>II </a:t>
            </a:r>
            <a:r>
              <a:rPr lang="af-ZA" b="1" dirty="0">
                <a:solidFill>
                  <a:srgbClr val="00B050"/>
                </a:solidFill>
              </a:rPr>
              <a:t>Kron. 36:15-16</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solidFill>
                  <a:srgbClr val="00B050"/>
                </a:solidFill>
              </a:rPr>
              <a:t>   </a:t>
            </a:r>
            <a:r>
              <a:rPr lang="af-ZA" i="1" dirty="0" smtClean="0"/>
              <a:t/>
            </a:r>
            <a:br>
              <a:rPr lang="af-ZA" i="1" dirty="0" smtClean="0"/>
            </a:br>
            <a:r>
              <a:rPr lang="af-ZA" i="1" dirty="0" smtClean="0"/>
              <a:t>“</a:t>
            </a:r>
            <a:r>
              <a:rPr lang="af-ZA" i="1" dirty="0"/>
              <a:t>Die Here die God van hulle voorvaders het voortdurend aan hulle sy wil bekend gemaak deur middel van sy boodskappers, want Hy was begaan oor sy volk en sy woning, maar hulle het die boodskappers van God uitgelag, sy woorde geminag en sy profete gespot totdat die toorn van die Here oor sy volk losgebreek het. Die straf was onherroeplik.”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“When </a:t>
            </a:r>
            <a:r>
              <a:rPr lang="af-ZA" i="1" dirty="0"/>
              <a:t>John quotes ‘he hath blinded their eyes...’ he does not mean that the blinding takes place without the will, or against the will of these people...These men chose evil.”</a:t>
            </a:r>
            <a:r>
              <a:rPr lang="en-US" dirty="0"/>
              <a:t/>
            </a:r>
            <a:br>
              <a:rPr lang="en-US" dirty="0"/>
            </a:br>
            <a:r>
              <a:rPr lang="en-US" dirty="0" smtClean="0"/>
              <a:t/>
            </a:r>
            <a:br>
              <a:rPr lang="en-US" dirty="0" smtClean="0"/>
            </a:br>
            <a:r>
              <a:rPr lang="en-US" dirty="0" smtClean="0"/>
              <a:t>				</a:t>
            </a:r>
            <a:r>
              <a:rPr lang="af-ZA" b="1" dirty="0" smtClean="0">
                <a:solidFill>
                  <a:srgbClr val="7030A0"/>
                </a:solidFill>
              </a:rPr>
              <a:t>Leon Morris</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a sobering reality that those who persistently harden their hearts against God may find themselves hardend by Him</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	</a:t>
            </a:r>
            <a:r>
              <a:rPr lang="af-ZA" b="1" dirty="0" smtClean="0"/>
              <a:t/>
            </a:r>
            <a:br>
              <a:rPr lang="af-ZA" b="1" dirty="0" smtClean="0"/>
            </a:br>
            <a:r>
              <a:rPr lang="af-ZA" b="1" dirty="0"/>
              <a:t/>
            </a:r>
            <a:br>
              <a:rPr lang="af-ZA" b="1" dirty="0"/>
            </a:br>
            <a:r>
              <a:rPr lang="af-ZA" i="1" dirty="0" smtClean="0"/>
              <a:t>“Nie </a:t>
            </a:r>
            <a:r>
              <a:rPr lang="af-ZA" i="1" dirty="0"/>
              <a:t>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103:8</a:t>
            </a:r>
            <a:r>
              <a:rPr lang="af-ZA" b="1" dirty="0" smtClean="0"/>
              <a:t/>
            </a:r>
            <a:br>
              <a:rPr lang="af-ZA" b="1" dirty="0" smtClean="0"/>
            </a:br>
            <a:r>
              <a:rPr lang="af-ZA" b="1" dirty="0"/>
              <a:t/>
            </a:r>
            <a:br>
              <a:rPr lang="af-ZA" b="1" dirty="0"/>
            </a:br>
            <a:r>
              <a:rPr lang="af-ZA" i="1" dirty="0" smtClean="0"/>
              <a:t>“Barmhartig </a:t>
            </a:r>
            <a:r>
              <a:rPr lang="af-ZA" i="1" dirty="0"/>
              <a:t>en genadig is die Here, lankmoedig en vol liefde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a:t>
            </a:r>
            <a:r>
              <a:rPr lang="af-ZA" b="1" dirty="0" smtClean="0">
                <a:solidFill>
                  <a:srgbClr val="00B050"/>
                </a:solidFill>
              </a:rPr>
              <a:t>3:9</a:t>
            </a:r>
            <a:r>
              <a:rPr lang="af-ZA" b="1" i="1" dirty="0" smtClean="0"/>
              <a:t/>
            </a:r>
            <a:br>
              <a:rPr lang="af-ZA" b="1" i="1" dirty="0" smtClean="0"/>
            </a:br>
            <a:r>
              <a:rPr lang="af-ZA" b="1" i="1" dirty="0"/>
              <a:t/>
            </a:r>
            <a:br>
              <a:rPr lang="af-ZA" b="1" i="1" dirty="0"/>
            </a:br>
            <a:r>
              <a:rPr lang="af-ZA" i="1" dirty="0" smtClean="0"/>
              <a:t>“Die </a:t>
            </a:r>
            <a:r>
              <a:rPr lang="af-ZA" i="1" dirty="0"/>
              <a:t>Here stel nie die vervulling van sy belofte uit nie, al dink party mense so. Nee, Hy is geduldig met julle, omdat Hy nie wil hê dat iemand verlore gaan nie: Hy wil hê dat almal hulle moet bekeer</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Gen. </a:t>
            </a:r>
            <a:r>
              <a:rPr lang="af-ZA" b="1" dirty="0" smtClean="0">
                <a:solidFill>
                  <a:srgbClr val="00B050"/>
                </a:solidFill>
              </a:rPr>
              <a:t>6:5-8</a:t>
            </a:r>
            <a:r>
              <a:rPr lang="af-ZA" i="1" dirty="0"/>
              <a:t>	“Toe die Here sien hoe groot die verdorwenheid van die mens op aarde is en dat hy sy lewe lank net slegte dinge bedink, was die Here bedroef daaroor dat Hy die mens op die aarde gemaak het. Dit het Hom diep gegrief. Die Here het gesê: ‘Ek sal die mens wat Ek geskep het, wegvee van die aarde af; mens en dier, ook dié wat kruip, en die voëls, want Ek is bedroef daaroor dat Ek hulle gemaak het.’ Maar Noag is deur die Here begenadig”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2:4</a:t>
            </a:r>
            <a:r>
              <a:rPr lang="af-ZA" b="1" i="1" dirty="0" smtClean="0"/>
              <a:t/>
            </a:r>
            <a:br>
              <a:rPr lang="af-ZA" b="1" i="1" dirty="0" smtClean="0"/>
            </a:br>
            <a:r>
              <a:rPr lang="af-ZA" b="1" i="1" dirty="0"/>
              <a:t/>
            </a:r>
            <a:br>
              <a:rPr lang="af-ZA" b="1" i="1" dirty="0"/>
            </a:br>
            <a:r>
              <a:rPr lang="af-ZA" i="1" dirty="0" smtClean="0"/>
              <a:t>“God </a:t>
            </a:r>
            <a:r>
              <a:rPr lang="af-ZA" i="1" dirty="0"/>
              <a:t>is ryk in goedheid, verdraagsaamheid en geduld! Sê dit vir jou niks nie? Besef jy nie dat God jou deur sy goedheid tot bekering wil lei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81</Words>
  <Application>Microsoft Office PowerPoint</Application>
  <PresentationFormat>On-screen Show (4:3)</PresentationFormat>
  <Paragraphs>10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Joh. 12:35-50  Wat gebeur as die ligte afgaan?</vt:lpstr>
      <vt:lpstr>Slide 2</vt:lpstr>
      <vt:lpstr>Ps. 103:8  “Barmhartig en genadig is die Here, lankmoedig en vol liefde.”</vt:lpstr>
      <vt:lpstr>II Pet. 3:9  “Die Here stel nie die vervulling van sy belofte uit nie, al dink party mense so. Nee, Hy is geduldig met julle, omdat Hy nie wil hê dat iemand verlore gaan nie: Hy wil hê dat almal hulle moet bekeer.”</vt:lpstr>
      <vt:lpstr>Slide 5</vt:lpstr>
      <vt:lpstr>Gen. 6:5-8 “Toe die Here sien hoe groot die verdorwenheid van die mens op aarde is en dat hy sy lewe lank net slegte dinge bedink, was die Here bedroef daaroor dat Hy die mens op die aarde gemaak het. Dit het Hom diep gegrief. Die Here het gesê: ‘Ek sal die mens wat Ek geskep het, wegvee van die aarde af; mens en dier, ook dié wat kruip, en die voëls, want Ek is bedroef daaroor dat Ek hulle gemaak het.’ Maar Noag is deur die Here begenadig”</vt:lpstr>
      <vt:lpstr>Slide 7</vt:lpstr>
      <vt:lpstr>Rom. 2:4  “God is ryk in goedheid, verdraagsaamheid en geduld! Sê dit vir jou niks nie? Besef jy nie dat God jou deur sy goedheid tot bekering wil lei nie?”</vt:lpstr>
      <vt:lpstr>Slide 9</vt:lpstr>
      <vt:lpstr>Pred. 8:11-12  “Omdat die verkeerde daad nie meteens gestraf word nie, hou mense eenvoudig aan om verkeerd te doen. Al doen die sondaar ook hoeveel kwaad en leef hy nogtans lank, ek weet: met die vromes wat vir God dien, sal dit goed gaan;”</vt:lpstr>
      <vt:lpstr> II Kron. 36:15-16      “Die Here die God van hulle voorvaders het voortdurend aan hulle sy wil bekend gemaak deur middel van sy boodskappers, want Hy was begaan oor sy volk en sy woning, maar hulle het die boodskappers van God uitgelag, sy woorde geminag en sy profete gespot totdat die toorn van die Here oor sy volk losgebreek het. Die straf was onherroeplik.”</vt:lpstr>
      <vt:lpstr>Slide 12</vt:lpstr>
      <vt:lpstr>“When John quotes ‘he hath blinded their eyes...’ he does not mean that the blinding takes place without the will, or against the will of these people...These men chose evil.”      Leon Morris</vt:lpstr>
      <vt:lpstr>“It is a sobering reality that those who persistently harden their hearts against God may find themselves hardend by Him.”      John MacAthur</vt:lpstr>
      <vt:lpstr>Slide 15</vt:lpstr>
      <vt:lpstr>Matt. 7:21   “Nie elkeen wat vir My sê: ‘Here, Here,’ sal in die koninkryk van die hemel ingaan nie, maar net hy wat die wil doen van my Vader wat in die hemel is.”</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12:35-50  Wat gebeur as die ligte afgaan?</dc:title>
  <dc:creator>Windows User</dc:creator>
  <cp:lastModifiedBy>Windows User</cp:lastModifiedBy>
  <cp:revision>1</cp:revision>
  <dcterms:created xsi:type="dcterms:W3CDTF">2022-07-01T06:17:31Z</dcterms:created>
  <dcterms:modified xsi:type="dcterms:W3CDTF">2022-07-01T06:21:37Z</dcterms:modified>
</cp:coreProperties>
</file>