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576" autoAdjust="0"/>
    <p:restoredTop sz="94660"/>
  </p:normalViewPr>
  <p:slideViewPr>
    <p:cSldViewPr>
      <p:cViewPr varScale="1">
        <p:scale>
          <a:sx n="110" d="100"/>
          <a:sy n="110" d="100"/>
        </p:scale>
        <p:origin x="-20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A6B28-2D0E-45EA-9F64-9EC0C43FBCC6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13458-B551-4439-93F3-C4AAC2A5A5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13:1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'n </a:t>
            </a:r>
            <a:r>
              <a:rPr lang="af-ZA" b="1" dirty="0"/>
              <a:t>Liefde sterker as die dood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 way to discover Christ’s love to thee is that thou shouldst begin by trusting Him; and surely He will help thee.”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15:16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“Julle </a:t>
            </a:r>
            <a:r>
              <a:rPr lang="af-ZA" i="1" dirty="0"/>
              <a:t>het My nie uitgekies nie, maar Ek het julle uitgekies en julle aangestel om uit te gaan en vrugte te dra, vrugte wat sal hou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Lev. </a:t>
            </a:r>
            <a:r>
              <a:rPr lang="af-ZA" b="1" dirty="0" smtClean="0">
                <a:solidFill>
                  <a:srgbClr val="00B050"/>
                </a:solidFill>
              </a:rPr>
              <a:t>26:12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“Ek </a:t>
            </a:r>
            <a:r>
              <a:rPr lang="af-ZA" i="1" dirty="0"/>
              <a:t>sal by julle bly en julle God wees, en julle sal my volk wees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10:29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“Dié </a:t>
            </a:r>
            <a:r>
              <a:rPr lang="af-ZA" i="1" dirty="0"/>
              <a:t>wat my Vader vir My gegee het, is die belangrikste van almal, en niemand kan hulle uit die hand van die Vader ruk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17:4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“Ek </a:t>
            </a:r>
            <a:r>
              <a:rPr lang="af-ZA" i="1" dirty="0"/>
              <a:t>het U op die aarde verheerlik deur die werk te volbring wat U My gegee het om te doen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28:20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>
                <a:solidFill>
                  <a:srgbClr val="00B050"/>
                </a:solidFill>
              </a:rPr>
              <a:t/>
            </a:r>
            <a:br>
              <a:rPr lang="af-ZA" i="1" dirty="0" smtClean="0">
                <a:solidFill>
                  <a:srgbClr val="00B05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Ek is by julle al die dae tot die voleinding van die wêreld.”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</Words>
  <Application>Microsoft Office PowerPoint</Application>
  <PresentationFormat>On-screen Show (4:3)</PresentationFormat>
  <Paragraphs>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Joh. 13:1  'n Liefde sterker as die dood</vt:lpstr>
      <vt:lpstr>Slide 2</vt:lpstr>
      <vt:lpstr>Joh. 15:16  “Julle het My nie uitgekies nie, maar Ek het julle uitgekies en julle aangestel om uit te gaan en vrugte te dra, vrugte wat sal hou.”</vt:lpstr>
      <vt:lpstr>Lev. 26:12  “Ek sal by julle bly en julle God wees, en julle sal my volk wees.”</vt:lpstr>
      <vt:lpstr>Joh. 10:29  “Dié wat my Vader vir My gegee het, is die belangrikste van almal, en niemand kan hulle uit die hand van die Vader ruk nie.”</vt:lpstr>
      <vt:lpstr>Joh. 17:4  “Ek het U op die aarde verheerlik deur die werk te volbring wat U My gegee het om te doen.”</vt:lpstr>
      <vt:lpstr>Slide 7</vt:lpstr>
      <vt:lpstr>Matt. 28:20   “Ek is by julle al die dae tot die voleinding van die wêreld.”</vt:lpstr>
      <vt:lpstr>Slide 9</vt:lpstr>
      <vt:lpstr>“The way to discover Christ’s love to thee is that thou shouldst begin by trusting Him; and surely He will help thee.”       C.H. Spurgeon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13:1  'n Liefde sterker as die dood</dc:title>
  <dc:creator>Windows User</dc:creator>
  <cp:lastModifiedBy>Windows User</cp:lastModifiedBy>
  <cp:revision>1</cp:revision>
  <dcterms:created xsi:type="dcterms:W3CDTF">2022-07-08T06:21:13Z</dcterms:created>
  <dcterms:modified xsi:type="dcterms:W3CDTF">2022-07-08T06:23:57Z</dcterms:modified>
</cp:coreProperties>
</file>