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7210" autoAdjust="0"/>
    <p:restoredTop sz="94660"/>
  </p:normalViewPr>
  <p:slideViewPr>
    <p:cSldViewPr>
      <p:cViewPr varScale="1">
        <p:scale>
          <a:sx n="110" d="100"/>
          <a:sy n="110" d="100"/>
        </p:scale>
        <p:origin x="-210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F4C82FE-641B-427D-AEE9-79FD4127B6B6}" type="datetimeFigureOut">
              <a:rPr lang="en-US" smtClean="0"/>
              <a:t>7/15/2022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3FB8CA-356B-494E-84A2-72ECE6A8E3D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4C82FE-641B-427D-AEE9-79FD4127B6B6}" type="datetimeFigureOut">
              <a:rPr lang="en-US" smtClean="0"/>
              <a:t>7/15/2022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3FB8CA-356B-494E-84A2-72ECE6A8E3D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4C82FE-641B-427D-AEE9-79FD4127B6B6}" type="datetimeFigureOut">
              <a:rPr lang="en-US" smtClean="0"/>
              <a:t>7/15/2022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3FB8CA-356B-494E-84A2-72ECE6A8E3D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4C82FE-641B-427D-AEE9-79FD4127B6B6}" type="datetimeFigureOut">
              <a:rPr lang="en-US" smtClean="0"/>
              <a:t>7/15/2022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3FB8CA-356B-494E-84A2-72ECE6A8E3D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4C82FE-641B-427D-AEE9-79FD4127B6B6}" type="datetimeFigureOut">
              <a:rPr lang="en-US" smtClean="0"/>
              <a:t>7/15/2022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3FB8CA-356B-494E-84A2-72ECE6A8E3D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F4C82FE-641B-427D-AEE9-79FD4127B6B6}" type="datetimeFigureOut">
              <a:rPr lang="en-US" smtClean="0"/>
              <a:t>7/15/2022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3FB8CA-356B-494E-84A2-72ECE6A8E3D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F4C82FE-641B-427D-AEE9-79FD4127B6B6}" type="datetimeFigureOut">
              <a:rPr lang="en-US" smtClean="0"/>
              <a:t>7/15/2022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3FB8CA-356B-494E-84A2-72ECE6A8E3D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F4C82FE-641B-427D-AEE9-79FD4127B6B6}" type="datetimeFigureOut">
              <a:rPr lang="en-US" smtClean="0"/>
              <a:t>7/15/2022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3FB8CA-356B-494E-84A2-72ECE6A8E3D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4C82FE-641B-427D-AEE9-79FD4127B6B6}" type="datetimeFigureOut">
              <a:rPr lang="en-US" smtClean="0"/>
              <a:t>7/15/2022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3FB8CA-356B-494E-84A2-72ECE6A8E3D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4C82FE-641B-427D-AEE9-79FD4127B6B6}" type="datetimeFigureOut">
              <a:rPr lang="en-US" smtClean="0"/>
              <a:t>7/15/2022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3FB8CA-356B-494E-84A2-72ECE6A8E3D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4C82FE-641B-427D-AEE9-79FD4127B6B6}" type="datetimeFigureOut">
              <a:rPr lang="en-US" smtClean="0"/>
              <a:t>7/15/2022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3FB8CA-356B-494E-84A2-72ECE6A8E3D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4C82FE-641B-427D-AEE9-79FD4127B6B6}" type="datetimeFigureOut">
              <a:rPr lang="en-US" smtClean="0"/>
              <a:t>7/15/2022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3FB8CA-356B-494E-84A2-72ECE6A8E3D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13:2-17</a:t>
            </a:r>
            <a:br>
              <a:rPr lang="af-ZA" b="1" u="sng" dirty="0" smtClean="0"/>
            </a:br>
            <a:r>
              <a:rPr lang="af-ZA" b="1" u="sng" dirty="0"/>
              <a:t/>
            </a:r>
            <a:br>
              <a:rPr lang="af-ZA" b="1" u="sng" dirty="0"/>
            </a:br>
            <a:r>
              <a:rPr lang="af-ZA" b="1" dirty="0" smtClean="0"/>
              <a:t>Sal  </a:t>
            </a:r>
            <a:r>
              <a:rPr lang="af-ZA" b="1" dirty="0"/>
              <a:t>Jesus my voete ook was</a:t>
            </a:r>
            <a:r>
              <a:rPr lang="af-ZA" b="1" dirty="0" smtClean="0"/>
              <a: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sz="6600" i="1" dirty="0" smtClean="0"/>
              <a:t>“Julle </a:t>
            </a:r>
            <a:r>
              <a:rPr lang="af-ZA" sz="6600" i="1" dirty="0"/>
              <a:t>weet dit nou; gelukkig is julle as julle dit ook doen.”</a:t>
            </a:r>
            <a:endParaRPr lang="en-US" sz="6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8:26</a:t>
            </a:r>
            <a:r>
              <a:rPr lang="af-ZA" b="1" dirty="0" smtClean="0"/>
              <a:t/>
            </a:r>
            <a:br>
              <a:rPr lang="af-ZA" b="1" dirty="0" smtClean="0"/>
            </a:br>
            <a:r>
              <a:rPr lang="af-ZA" b="1" dirty="0"/>
              <a:t/>
            </a:r>
            <a:br>
              <a:rPr lang="af-ZA" b="1" dirty="0"/>
            </a:br>
            <a:r>
              <a:rPr lang="af-ZA" i="1" dirty="0" smtClean="0"/>
              <a:t>“Die </a:t>
            </a:r>
            <a:r>
              <a:rPr lang="af-ZA" i="1" dirty="0"/>
              <a:t>Gees staan ons ook in ons swakheid by: ons weet nie wat en hoe ons behoort te bid nie, maar die Gees self pleit vir ons met versugtinge wat nie met woorde gesê word nie</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a:t>
            </a:r>
            <a:r>
              <a:rPr lang="af-ZA" b="1" dirty="0" smtClean="0">
                <a:solidFill>
                  <a:srgbClr val="00B050"/>
                </a:solidFill>
              </a:rPr>
              <a:t>2:6-7</a:t>
            </a:r>
            <a:r>
              <a:rPr lang="af-ZA" b="1" i="1" dirty="0" smtClean="0"/>
              <a:t/>
            </a:r>
            <a:br>
              <a:rPr lang="af-ZA" b="1" i="1" dirty="0" smtClean="0"/>
            </a:br>
            <a:r>
              <a:rPr lang="af-ZA" b="1" i="1" dirty="0"/>
              <a:t/>
            </a:r>
            <a:br>
              <a:rPr lang="af-ZA" b="1" i="1" dirty="0"/>
            </a:br>
            <a:r>
              <a:rPr lang="af-ZA" i="1" dirty="0" smtClean="0"/>
              <a:t>“Hy </a:t>
            </a:r>
            <a:r>
              <a:rPr lang="af-ZA" i="1" dirty="0"/>
              <a:t>wat in die gestalte van God was, het sy bestaan op Godgelyke wyse nie beskou as iets waaraan Hy Hom moes vasklem nie, maar Hy het Homself verneder deur die gestalte van 'n slaaf aan te neem en aan mense gelyk te word.”</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Art Thou not content to leave spot or wrinkle upon me anywhere, and therefore dost Thou humble Thyself to the meanest, basest, lowest action of all, to wash my feet”</a:t>
            </a:r>
            <a:r>
              <a:rPr lang="en-US" dirty="0"/>
              <a:t/>
            </a:r>
            <a:br>
              <a:rPr lang="en-US" dirty="0"/>
            </a:br>
            <a:r>
              <a:rPr lang="en-US" dirty="0" smtClean="0"/>
              <a:t/>
            </a:r>
            <a:br>
              <a:rPr lang="en-US" dirty="0" smtClean="0"/>
            </a:br>
            <a:r>
              <a:rPr lang="en-US" dirty="0" smtClean="0"/>
              <a:t> 				</a:t>
            </a:r>
            <a:r>
              <a:rPr lang="en-US" dirty="0" smtClean="0">
                <a:solidFill>
                  <a:srgbClr val="7030A0"/>
                </a:solidFill>
              </a:rPr>
              <a:t>	</a:t>
            </a:r>
            <a:r>
              <a:rPr lang="af-ZA" b="1" dirty="0" smtClean="0">
                <a:solidFill>
                  <a:srgbClr val="7030A0"/>
                </a:solidFill>
              </a:rPr>
              <a:t>C.H.Spurgeon</a:t>
            </a:r>
            <a:r>
              <a:rPr lang="en-US" dirty="0">
                <a:solidFill>
                  <a:srgbClr val="7030A0"/>
                </a:solidFill>
              </a:rPr>
              <a:t/>
            </a:r>
            <a:br>
              <a:rPr lang="en-US" dirty="0">
                <a:solidFill>
                  <a:srgbClr val="7030A0"/>
                </a:solidFill>
              </a:rPr>
            </a:br>
            <a:endParaRPr lang="en-US" dirty="0">
              <a:solidFill>
                <a:srgbClr val="7030A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a:t>
            </a:r>
            <a:r>
              <a:rPr lang="af-ZA" b="1" dirty="0" smtClean="0">
                <a:solidFill>
                  <a:srgbClr val="00B050"/>
                </a:solidFill>
              </a:rPr>
              <a:t>1:9</a:t>
            </a:r>
            <a:r>
              <a:rPr lang="af-ZA" b="1" i="1" dirty="0" smtClean="0"/>
              <a:t/>
            </a:r>
            <a:br>
              <a:rPr lang="af-ZA" b="1" i="1" dirty="0" smtClean="0"/>
            </a:br>
            <a:r>
              <a:rPr lang="af-ZA" b="1" i="1" dirty="0"/>
              <a:t/>
            </a:r>
            <a:br>
              <a:rPr lang="af-ZA" b="1" i="1" dirty="0"/>
            </a:br>
            <a:r>
              <a:rPr lang="af-ZA" i="1" dirty="0" smtClean="0"/>
              <a:t>“Maar </a:t>
            </a:r>
            <a:r>
              <a:rPr lang="af-ZA" i="1" dirty="0"/>
              <a:t>as ons ons sondes bely – Hy is getrou en regverdig, Hy vergewe ons ons sondes en reinig ons van alle ongeregtigheid</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8:1</a:t>
            </a:r>
            <a:r>
              <a:rPr lang="af-ZA" b="1" i="1" dirty="0" smtClean="0"/>
              <a:t/>
            </a:r>
            <a:br>
              <a:rPr lang="af-ZA" b="1" i="1" dirty="0" smtClean="0"/>
            </a:br>
            <a:r>
              <a:rPr lang="af-ZA" b="1" i="1" dirty="0"/>
              <a:t/>
            </a:r>
            <a:br>
              <a:rPr lang="af-ZA" b="1" i="1" dirty="0"/>
            </a:br>
            <a:r>
              <a:rPr lang="af-ZA" i="1" dirty="0" smtClean="0"/>
              <a:t>“Daar </a:t>
            </a:r>
            <a:r>
              <a:rPr lang="af-ZA" i="1" dirty="0"/>
              <a:t>is dus nou geen veroordeling vir dié wat in Christus Jesus is nie</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67</Words>
  <Application>Microsoft Office PowerPoint</Application>
  <PresentationFormat>On-screen Show (4:3)</PresentationFormat>
  <Paragraphs>7</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Joh. 13:2-17  Sal  Jesus my voete ook was?</vt:lpstr>
      <vt:lpstr>Slide 2</vt:lpstr>
      <vt:lpstr>Rom. 8:26  “Die Gees staan ons ook in ons swakheid by: ons weet nie wat en hoe ons behoort te bid nie, maar die Gees self pleit vir ons met versugtinge wat nie met woorde gesê word nie.”</vt:lpstr>
      <vt:lpstr>Slide 4</vt:lpstr>
      <vt:lpstr>Fil. 2:6-7  “Hy wat in die gestalte van God was, het sy bestaan op Godgelyke wyse nie beskou as iets waaraan Hy Hom moes vasklem nie, maar Hy het Homself verneder deur die gestalte van 'n slaaf aan te neem en aan mense gelyk te word.”</vt:lpstr>
      <vt:lpstr>Slide 6</vt:lpstr>
      <vt:lpstr>“Art Thou not content to leave spot or wrinkle upon me anywhere, and therefore dost Thou humble Thyself to the meanest, basest, lowest action of all, to wash my feet”        C.H.Spurgeon </vt:lpstr>
      <vt:lpstr>I Joh. 1:9  “Maar as ons ons sondes bely – Hy is getrou en regverdig, Hy vergewe ons ons sondes en reinig ons van alle ongeregtigheid.”</vt:lpstr>
      <vt:lpstr>Rom. 8:1  “Daar is dus nou geen veroordeling vir dié wat in Christus Jesus is nie”</vt:lpstr>
      <vt:lpstr>Slide 10</vt:lpstr>
      <vt:lpstr>“Julle weet dit nou; gelukkig is julle as julle dit ook doen.”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13:2-17  Sal  Jesus my voete ook was?</dc:title>
  <dc:creator>Windows User</dc:creator>
  <cp:lastModifiedBy>Windows User</cp:lastModifiedBy>
  <cp:revision>1</cp:revision>
  <dcterms:created xsi:type="dcterms:W3CDTF">2022-07-15T05:54:26Z</dcterms:created>
  <dcterms:modified xsi:type="dcterms:W3CDTF">2022-07-15T05:58:03Z</dcterms:modified>
</cp:coreProperties>
</file>