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792" autoAdjust="0"/>
    <p:restoredTop sz="94660"/>
  </p:normalViewPr>
  <p:slideViewPr>
    <p:cSldViewPr>
      <p:cViewPr varScale="1">
        <p:scale>
          <a:sx n="110" d="100"/>
          <a:sy n="110" d="100"/>
        </p:scale>
        <p:origin x="-212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4D64631-1420-45B7-B700-F4D76CE07CE8}" type="datetimeFigureOut">
              <a:rPr lang="en-US" smtClean="0"/>
              <a:t>7/22/2022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EA7F4F-0B96-493D-AF5C-BDC0F2037E1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D64631-1420-45B7-B700-F4D76CE07CE8}" type="datetimeFigureOut">
              <a:rPr lang="en-US" smtClean="0"/>
              <a:t>7/22/2022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EA7F4F-0B96-493D-AF5C-BDC0F2037E1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D64631-1420-45B7-B700-F4D76CE07CE8}" type="datetimeFigureOut">
              <a:rPr lang="en-US" smtClean="0"/>
              <a:t>7/22/2022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EA7F4F-0B96-493D-AF5C-BDC0F2037E1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D64631-1420-45B7-B700-F4D76CE07CE8}" type="datetimeFigureOut">
              <a:rPr lang="en-US" smtClean="0"/>
              <a:t>7/22/2022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EA7F4F-0B96-493D-AF5C-BDC0F2037E1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D64631-1420-45B7-B700-F4D76CE07CE8}" type="datetimeFigureOut">
              <a:rPr lang="en-US" smtClean="0"/>
              <a:t>7/22/2022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EA7F4F-0B96-493D-AF5C-BDC0F2037E1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D64631-1420-45B7-B700-F4D76CE07CE8}" type="datetimeFigureOut">
              <a:rPr lang="en-US" smtClean="0"/>
              <a:t>7/22/2022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EA7F4F-0B96-493D-AF5C-BDC0F2037E1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4D64631-1420-45B7-B700-F4D76CE07CE8}" type="datetimeFigureOut">
              <a:rPr lang="en-US" smtClean="0"/>
              <a:t>7/22/2022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EA7F4F-0B96-493D-AF5C-BDC0F2037E1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4D64631-1420-45B7-B700-F4D76CE07CE8}" type="datetimeFigureOut">
              <a:rPr lang="en-US" smtClean="0"/>
              <a:t>7/22/2022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EA7F4F-0B96-493D-AF5C-BDC0F2037E1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D64631-1420-45B7-B700-F4D76CE07CE8}" type="datetimeFigureOut">
              <a:rPr lang="en-US" smtClean="0"/>
              <a:t>7/22/2022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EA7F4F-0B96-493D-AF5C-BDC0F2037E1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D64631-1420-45B7-B700-F4D76CE07CE8}" type="datetimeFigureOut">
              <a:rPr lang="en-US" smtClean="0"/>
              <a:t>7/22/2022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EA7F4F-0B96-493D-AF5C-BDC0F2037E1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D64631-1420-45B7-B700-F4D76CE07CE8}" type="datetimeFigureOut">
              <a:rPr lang="en-US" smtClean="0"/>
              <a:t>7/22/2022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EA7F4F-0B96-493D-AF5C-BDC0F2037E1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D64631-1420-45B7-B700-F4D76CE07CE8}" type="datetimeFigureOut">
              <a:rPr lang="en-US" smtClean="0"/>
              <a:t>7/22/2022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EA7F4F-0B96-493D-AF5C-BDC0F2037E1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13:18-30</a:t>
            </a:r>
            <a:br>
              <a:rPr lang="af-ZA" b="1" u="sng" dirty="0" smtClean="0"/>
            </a:br>
            <a:r>
              <a:rPr lang="af-ZA" b="1" u="sng" dirty="0"/>
              <a:t/>
            </a:r>
            <a:br>
              <a:rPr lang="af-ZA" b="1" u="sng" dirty="0"/>
            </a:br>
            <a:r>
              <a:rPr lang="af-ZA" b="1" dirty="0" smtClean="0"/>
              <a:t>'n </a:t>
            </a:r>
            <a:r>
              <a:rPr lang="af-ZA" b="1" dirty="0"/>
              <a:t>Verspeelde geleentheid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41:10</a:t>
            </a:r>
            <a:br>
              <a:rPr lang="af-ZA" b="1" dirty="0" smtClean="0">
                <a:solidFill>
                  <a:srgbClr val="00B050"/>
                </a:solidFill>
              </a:rPr>
            </a:br>
            <a:r>
              <a:rPr lang="af-ZA" b="1" dirty="0"/>
              <a:t/>
            </a:r>
            <a:br>
              <a:rPr lang="af-ZA" b="1" dirty="0"/>
            </a:br>
            <a:r>
              <a:rPr lang="af-ZA" i="1" dirty="0" smtClean="0"/>
              <a:t>“Selfs </a:t>
            </a:r>
            <a:r>
              <a:rPr lang="af-ZA" i="1" dirty="0"/>
              <a:t>my boesemvriend op wie ek vertrou het, wat altyd by my geëet het, het my in die rug gesteek.”</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55:13-15</a:t>
            </a:r>
            <a:r>
              <a:rPr lang="af-ZA" b="1" i="1" dirty="0" smtClean="0"/>
              <a:t/>
            </a:r>
            <a:br>
              <a:rPr lang="af-ZA" b="1" i="1" dirty="0" smtClean="0"/>
            </a:br>
            <a:r>
              <a:rPr lang="af-ZA" i="1" dirty="0" smtClean="0"/>
              <a:t>“As </a:t>
            </a:r>
            <a:r>
              <a:rPr lang="af-ZA" i="1" dirty="0"/>
              <a:t>dit nog my vyand was wat my smaad aangedoen het, sou ek dit kon verdra; as dit 'n teëstander was wat my wou verneder, sou ek hom kon probeer vermy. Maar nou is dit jy, 'n man soos ek, my maat en my goeie vriend. Ons was so nou aan mekaar verbonde; opgewonde het ons saam na die huis van God toe gegaan</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Sag. </a:t>
            </a:r>
            <a:r>
              <a:rPr lang="af-ZA" b="1" dirty="0" smtClean="0">
                <a:solidFill>
                  <a:srgbClr val="00B050"/>
                </a:solidFill>
              </a:rPr>
              <a:t>11:12-13</a:t>
            </a:r>
            <a:br>
              <a:rPr lang="af-ZA" b="1" dirty="0" smtClean="0">
                <a:solidFill>
                  <a:srgbClr val="00B050"/>
                </a:solidFill>
              </a:rPr>
            </a:br>
            <a:r>
              <a:rPr lang="af-ZA" i="1" dirty="0"/>
              <a:t>	</a:t>
            </a:r>
            <a:r>
              <a:rPr lang="af-ZA" i="1" dirty="0" smtClean="0"/>
              <a:t/>
            </a:r>
            <a:br>
              <a:rPr lang="af-ZA" i="1" dirty="0" smtClean="0"/>
            </a:br>
            <a:r>
              <a:rPr lang="af-ZA" i="1" dirty="0" smtClean="0"/>
              <a:t>“</a:t>
            </a:r>
            <a:r>
              <a:rPr lang="af-ZA" i="1" dirty="0"/>
              <a:t>Ek het vir hulle gesê: “As julle wil, gee my my loon; as julle nie wil nie, laat staan dit.” Hulle het toe my loon afgeweeg, dertig stukke silwer. Die Here het vir my gesê: Gooi dit vir die pottebakker! En dit was nogal die kosbare loon wat hulle gemeen het ek werd is! Maar ek het die dertig stukke gevat en dit in die huis van die Here vir die pottebakker gegooi</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“At that moment the day of salvation ended for Judas; hell arrived as Satan then entered into him</a:t>
            </a:r>
            <a:r>
              <a:rPr lang="af-ZA" i="1" dirty="0" smtClean="0"/>
              <a:t>.”</a:t>
            </a:r>
            <a:br>
              <a:rPr lang="af-ZA" i="1" dirty="0" smtClean="0"/>
            </a:br>
            <a:r>
              <a:rPr lang="af-ZA" i="1" dirty="0"/>
              <a:t/>
            </a:r>
            <a:br>
              <a:rPr lang="af-ZA" i="1" dirty="0"/>
            </a:br>
            <a:r>
              <a:rPr lang="af-ZA" i="1" dirty="0" smtClean="0"/>
              <a:t>				</a:t>
            </a:r>
            <a:r>
              <a:rPr lang="en-US" dirty="0" smtClean="0">
                <a:solidFill>
                  <a:srgbClr val="7030A0"/>
                </a:solidFill>
              </a:rPr>
              <a:t> </a:t>
            </a:r>
            <a:r>
              <a:rPr lang="af-ZA" b="1" dirty="0">
                <a:solidFill>
                  <a:srgbClr val="7030A0"/>
                </a:solidFill>
              </a:rPr>
              <a:t>John </a:t>
            </a:r>
            <a:r>
              <a:rPr lang="af-ZA" b="1" dirty="0" smtClean="0">
                <a:solidFill>
                  <a:srgbClr val="7030A0"/>
                </a:solidFill>
              </a:rPr>
              <a:t>MacAthur</a:t>
            </a:r>
            <a:endParaRPr lang="en-US"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33</Words>
  <Application>Microsoft Office PowerPoint</Application>
  <PresentationFormat>On-screen Show (4:3)</PresentationFormat>
  <Paragraphs>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Joh. 13:18-30  'n Verspeelde geleentheid</vt:lpstr>
      <vt:lpstr>Slide 2</vt:lpstr>
      <vt:lpstr>Ps. 41:10  “Selfs my boesemvriend op wie ek vertrou het, wat altyd by my geëet het, het my in die rug gesteek.”</vt:lpstr>
      <vt:lpstr>Ps. 55:13-15 “As dit nog my vyand was wat my smaad aangedoen het, sou ek dit kon verdra; as dit 'n teëstander was wat my wou verneder, sou ek hom kon probeer vermy. Maar nou is dit jy, 'n man soos ek, my maat en my goeie vriend. Ons was so nou aan mekaar verbonde; opgewonde het ons saam na die huis van God toe gegaan.”</vt:lpstr>
      <vt:lpstr>Sag. 11:12-13   “Ek het vir hulle gesê: “As julle wil, gee my my loon; as julle nie wil nie, laat staan dit.” Hulle het toe my loon afgeweeg, dertig stukke silwer. Die Here het vir my gesê: Gooi dit vir die pottebakker! En dit was nogal die kosbare loon wat hulle gemeen het ek werd is! Maar ek het die dertig stukke gevat en dit in die huis van die Here vir die pottebakker gegooi.”</vt:lpstr>
      <vt:lpstr>Slide 6</vt:lpstr>
      <vt:lpstr>“At that moment the day of salvation ended for Judas; hell arrived as Satan then entered into him.”       John MacAthur</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13:18-30  'n Verspeelde geleentheid</dc:title>
  <dc:creator>Windows User</dc:creator>
  <cp:lastModifiedBy>Windows User</cp:lastModifiedBy>
  <cp:revision>1</cp:revision>
  <dcterms:created xsi:type="dcterms:W3CDTF">2022-07-22T07:13:35Z</dcterms:created>
  <dcterms:modified xsi:type="dcterms:W3CDTF">2022-07-22T07:17:47Z</dcterms:modified>
</cp:coreProperties>
</file>