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04" autoAdjust="0"/>
    <p:restoredTop sz="94660"/>
  </p:normalViewPr>
  <p:slideViewPr>
    <p:cSldViewPr>
      <p:cViewPr varScale="1">
        <p:scale>
          <a:sx n="110" d="100"/>
          <a:sy n="110" d="100"/>
        </p:scale>
        <p:origin x="-21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F6BBC8-9859-4127-8181-CB432AD242A5}"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F6BBC8-9859-4127-8181-CB432AD242A5}"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F6BBC8-9859-4127-8181-CB432AD242A5}"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F6BBC8-9859-4127-8181-CB432AD242A5}"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F6BBC8-9859-4127-8181-CB432AD242A5}"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F6BBC8-9859-4127-8181-CB432AD242A5}" type="datetimeFigureOut">
              <a:rPr lang="en-US" smtClean="0"/>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F6BBC8-9859-4127-8181-CB432AD242A5}" type="datetimeFigureOut">
              <a:rPr lang="en-US" smtClean="0"/>
              <a:t>7/28/2022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F6BBC8-9859-4127-8181-CB432AD242A5}" type="datetimeFigureOut">
              <a:rPr lang="en-US" smtClean="0"/>
              <a:t>7/28/2022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F6BBC8-9859-4127-8181-CB432AD242A5}" type="datetimeFigureOut">
              <a:rPr lang="en-US" smtClean="0"/>
              <a:t>7/28/2022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F6BBC8-9859-4127-8181-CB432AD242A5}" type="datetimeFigureOut">
              <a:rPr lang="en-US" smtClean="0"/>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F6BBC8-9859-4127-8181-CB432AD242A5}" type="datetimeFigureOut">
              <a:rPr lang="en-US" smtClean="0"/>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9935D-DB12-4819-A6E5-DC258E4469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6BBC8-9859-4127-8181-CB432AD242A5}" type="datetimeFigureOut">
              <a:rPr lang="en-US" smtClean="0"/>
              <a:t>7/28/2022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9935D-DB12-4819-A6E5-DC258E4469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13:31-38</a:t>
            </a:r>
            <a:br>
              <a:rPr lang="af-ZA" b="1" u="sng" dirty="0" smtClean="0"/>
            </a:br>
            <a:r>
              <a:rPr lang="af-ZA" b="1" u="sng" dirty="0"/>
              <a:t/>
            </a:r>
            <a:br>
              <a:rPr lang="af-ZA" b="1" u="sng" dirty="0"/>
            </a:br>
            <a:r>
              <a:rPr lang="af-ZA" b="1" dirty="0" smtClean="0"/>
              <a:t>Die </a:t>
            </a:r>
            <a:r>
              <a:rPr lang="af-ZA" b="1" dirty="0"/>
              <a:t>standaard van ware </a:t>
            </a:r>
            <a:r>
              <a:rPr lang="af-ZA" b="1" dirty="0" smtClean="0"/>
              <a:t>liefde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5:5</a:t>
            </a:r>
            <a:r>
              <a:rPr lang="af-ZA" b="1" i="1" dirty="0" smtClean="0"/>
              <a:t/>
            </a:r>
            <a:br>
              <a:rPr lang="af-ZA" b="1" i="1" dirty="0" smtClean="0"/>
            </a:br>
            <a:r>
              <a:rPr lang="af-ZA" b="1" i="1" dirty="0"/>
              <a:t/>
            </a:r>
            <a:br>
              <a:rPr lang="af-ZA" b="1" i="1" dirty="0"/>
            </a:br>
            <a:r>
              <a:rPr lang="af-ZA" i="1" dirty="0" smtClean="0"/>
              <a:t>“God </a:t>
            </a:r>
            <a:r>
              <a:rPr lang="af-ZA" i="1" dirty="0"/>
              <a:t>het sy liefde in ons harte uitgestort deur die Heilige Gees wat Hy aan ons gegee het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church may be orthdox in its doctrine and vigorous in its proclamation of the truth, but that will not persuade unbelievers unless believers love each other.”</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8:38-39</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Hiervan is ek oortuig: geen dood of lewe of engele of magte of teenswoordige of toekomstige dinge of kragte of hoogte of diepte of enigiets anders in die skepping kan ons van die liefde van God skei nie, die liefde wat daar is in Christus Jesus ons Here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5:22</a:t>
            </a:r>
            <a:r>
              <a:rPr lang="af-ZA" b="1" dirty="0" smtClean="0"/>
              <a:t/>
            </a:r>
            <a:br>
              <a:rPr lang="af-ZA" b="1" dirty="0" smtClean="0"/>
            </a:br>
            <a:r>
              <a:rPr lang="af-ZA" b="1" dirty="0"/>
              <a:t/>
            </a:r>
            <a:br>
              <a:rPr lang="af-ZA" b="1" dirty="0"/>
            </a:br>
            <a:r>
              <a:rPr lang="af-ZA" i="1" dirty="0" smtClean="0"/>
              <a:t>“Die </a:t>
            </a:r>
            <a:r>
              <a:rPr lang="af-ZA" i="1" dirty="0"/>
              <a:t>vrug van die Gees, daarteenoor, is liefde, vreugde, vrede, geduld, vriendelikheid, goedhartigheid, getrouheid, nederigheid en selfbeheersing.”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22:37-39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antwoord hom: “ ‘Jy moet die Here jou God liefhê met jou hele hart en met jou hele siel’ en met jou hele verstand. Dit is die grootste en die eerste gebod. En die tweede, wat hiermee gelyk staan, is: ‘Jy moet jou naaste liefhê soos jouself</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14:15</a:t>
            </a:r>
            <a:r>
              <a:rPr lang="af-ZA" b="1" i="1" dirty="0" smtClean="0"/>
              <a:t/>
            </a:r>
            <a:br>
              <a:rPr lang="af-ZA" b="1" i="1" dirty="0" smtClean="0"/>
            </a:br>
            <a:r>
              <a:rPr lang="af-ZA" b="1" i="1" dirty="0"/>
              <a:t/>
            </a:r>
            <a:br>
              <a:rPr lang="af-ZA" b="1" i="1" dirty="0"/>
            </a:br>
            <a:r>
              <a:rPr lang="af-ZA" i="1" dirty="0" smtClean="0"/>
              <a:t>“As </a:t>
            </a:r>
            <a:r>
              <a:rPr lang="af-ZA" i="1" dirty="0"/>
              <a:t>julle My liefhet, sal julle my opdragte uitvoer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15:14</a:t>
            </a:r>
            <a:r>
              <a:rPr lang="af-ZA" b="1" i="1" dirty="0" smtClean="0"/>
              <a:t/>
            </a:r>
            <a:br>
              <a:rPr lang="af-ZA" b="1" i="1" dirty="0" smtClean="0"/>
            </a:br>
            <a:r>
              <a:rPr lang="af-ZA" b="1" i="1" dirty="0"/>
              <a:t/>
            </a:r>
            <a:br>
              <a:rPr lang="af-ZA" b="1" i="1" dirty="0"/>
            </a:br>
            <a:r>
              <a:rPr lang="af-ZA" i="1" dirty="0" smtClean="0"/>
              <a:t>“Julle </a:t>
            </a:r>
            <a:r>
              <a:rPr lang="af-ZA" i="1" dirty="0"/>
              <a:t>is my vriende as julle doen wat Ek julle beveel</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15:13</a:t>
            </a:r>
            <a:r>
              <a:rPr lang="af-ZA" b="1" i="1" dirty="0" smtClean="0"/>
              <a:t/>
            </a:r>
            <a:br>
              <a:rPr lang="af-ZA" b="1" i="1" dirty="0" smtClean="0"/>
            </a:br>
            <a:r>
              <a:rPr lang="af-ZA" b="1" i="1" dirty="0"/>
              <a:t/>
            </a:r>
            <a:br>
              <a:rPr lang="af-ZA" b="1" i="1" dirty="0"/>
            </a:br>
            <a:r>
              <a:rPr lang="af-ZA" i="1" dirty="0" smtClean="0"/>
              <a:t>“Niemand </a:t>
            </a:r>
            <a:r>
              <a:rPr lang="af-ZA" i="1" dirty="0"/>
              <a:t>het groter liefde as dit nie: dat hy sy lewe vir sy vriende aflê.”</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3:16</a:t>
            </a:r>
            <a:r>
              <a:rPr lang="af-ZA" b="1" i="1" dirty="0" smtClean="0"/>
              <a:t/>
            </a:r>
            <a:br>
              <a:rPr lang="af-ZA" b="1" i="1" dirty="0" smtClean="0"/>
            </a:br>
            <a:r>
              <a:rPr lang="af-ZA" b="1" i="1" dirty="0"/>
              <a:t/>
            </a:r>
            <a:br>
              <a:rPr lang="af-ZA" b="1" i="1" dirty="0"/>
            </a:br>
            <a:r>
              <a:rPr lang="af-ZA" i="1" dirty="0" smtClean="0"/>
              <a:t>“Hiéraan </a:t>
            </a:r>
            <a:r>
              <a:rPr lang="af-ZA" i="1" dirty="0"/>
              <a:t>weet ons wat liefde is: Jesus het sy lewe vir ons afgelê. Ons behoort ook ons lewens vir ons broers af te lê</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58</Words>
  <Application>Microsoft Office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13:31-38  Die standaard van ware liefde</vt:lpstr>
      <vt:lpstr>Slide 2</vt:lpstr>
      <vt:lpstr>Gal. 5:22  “Die vrug van die Gees, daarteenoor, is liefde, vreugde, vrede, geduld, vriendelikheid, goedhartigheid, getrouheid, nederigheid en selfbeheersing.”</vt:lpstr>
      <vt:lpstr>Matt. 22:37-39   “Jesus antwoord hom: “ ‘Jy moet die Here jou God liefhê met jou hele hart en met jou hele siel’ en met jou hele verstand. Dit is die grootste en die eerste gebod. En die tweede, wat hiermee gelyk staan, is: ‘Jy moet jou naaste liefhê soos jouself.’”</vt:lpstr>
      <vt:lpstr>Joh. 14:15  “As julle My liefhet, sal julle my opdragte uitvoer.”</vt:lpstr>
      <vt:lpstr>Joh. 15:14  “Julle is my vriende as julle doen wat Ek julle beveel.”</vt:lpstr>
      <vt:lpstr>Slide 7</vt:lpstr>
      <vt:lpstr>Joh. 15:13  “Niemand het groter liefde as dit nie: dat hy sy lewe vir sy vriende aflê.”</vt:lpstr>
      <vt:lpstr>I Joh. 3:16  “Hiéraan weet ons wat liefde is: Jesus het sy lewe vir ons afgelê. Ons behoort ook ons lewens vir ons broers af te lê.”</vt:lpstr>
      <vt:lpstr>Slide 10</vt:lpstr>
      <vt:lpstr>Rom. 5:5  “God het sy liefde in ons harte uitgestort deur die Heilige Gees wat Hy aan ons gegee het.”</vt:lpstr>
      <vt:lpstr>Slide 12</vt:lpstr>
      <vt:lpstr>“The church may be orthdox in its doctrine and vigorous in its proclamation of the truth, but that will not persuade unbelievers unless believers love each other.”      John MacAthur</vt:lpstr>
      <vt:lpstr>Slide 14</vt:lpstr>
      <vt:lpstr>Rom. 8:38-39   “Hiervan is ek oortuig: geen dood of lewe of engele of magte of teenswoordige of toekomstige dinge of kragte of hoogte of diepte of enigiets anders in die skepping kan ons van die liefde van God skei nie, die liefde wat daar is in Christus Jesus ons Here.”</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13:31-38  Die standaard van ware liefde</dc:title>
  <dc:creator>Windows User</dc:creator>
  <cp:lastModifiedBy>Windows User</cp:lastModifiedBy>
  <cp:revision>1</cp:revision>
  <dcterms:created xsi:type="dcterms:W3CDTF">2022-07-28T06:36:38Z</dcterms:created>
  <dcterms:modified xsi:type="dcterms:W3CDTF">2022-07-28T06:40:31Z</dcterms:modified>
</cp:coreProperties>
</file>