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001" autoAdjust="0"/>
    <p:restoredTop sz="94660"/>
  </p:normalViewPr>
  <p:slideViewPr>
    <p:cSldViewPr>
      <p:cViewPr varScale="1">
        <p:scale>
          <a:sx n="110" d="100"/>
          <a:sy n="110" d="100"/>
        </p:scale>
        <p:origin x="-211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1B67229-CFD1-4A58-AA5E-42D567D8CD01}"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D7F16A-125A-4BC4-B5B4-E3F85E460A0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B67229-CFD1-4A58-AA5E-42D567D8CD01}"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D7F16A-125A-4BC4-B5B4-E3F85E460A0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B67229-CFD1-4A58-AA5E-42D567D8CD01}"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D7F16A-125A-4BC4-B5B4-E3F85E460A0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B67229-CFD1-4A58-AA5E-42D567D8CD01}"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D7F16A-125A-4BC4-B5B4-E3F85E460A0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B67229-CFD1-4A58-AA5E-42D567D8CD01}" type="datetimeFigureOut">
              <a:rPr lang="en-US" smtClean="0"/>
              <a:t>8/4/2022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D7F16A-125A-4BC4-B5B4-E3F85E460A0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1B67229-CFD1-4A58-AA5E-42D567D8CD01}" type="datetimeFigureOut">
              <a:rPr lang="en-US" smtClean="0"/>
              <a:t>8/4/2022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D7F16A-125A-4BC4-B5B4-E3F85E460A0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1B67229-CFD1-4A58-AA5E-42D567D8CD01}" type="datetimeFigureOut">
              <a:rPr lang="en-US" smtClean="0"/>
              <a:t>8/4/2022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2D7F16A-125A-4BC4-B5B4-E3F85E460A0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1B67229-CFD1-4A58-AA5E-42D567D8CD01}" type="datetimeFigureOut">
              <a:rPr lang="en-US" smtClean="0"/>
              <a:t>8/4/2022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2D7F16A-125A-4BC4-B5B4-E3F85E460A0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B67229-CFD1-4A58-AA5E-42D567D8CD01}" type="datetimeFigureOut">
              <a:rPr lang="en-US" smtClean="0"/>
              <a:t>8/4/2022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2D7F16A-125A-4BC4-B5B4-E3F85E460A0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B67229-CFD1-4A58-AA5E-42D567D8CD01}" type="datetimeFigureOut">
              <a:rPr lang="en-US" smtClean="0"/>
              <a:t>8/4/2022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D7F16A-125A-4BC4-B5B4-E3F85E460A0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B67229-CFD1-4A58-AA5E-42D567D8CD01}" type="datetimeFigureOut">
              <a:rPr lang="en-US" smtClean="0"/>
              <a:t>8/4/2022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D7F16A-125A-4BC4-B5B4-E3F85E460A0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B67229-CFD1-4A58-AA5E-42D567D8CD01}" type="datetimeFigureOut">
              <a:rPr lang="en-US" smtClean="0"/>
              <a:t>8/4/2022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D7F16A-125A-4BC4-B5B4-E3F85E460A0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14:1-4</a:t>
            </a:r>
            <a:r>
              <a:rPr lang="af-ZA" b="1" dirty="0"/>
              <a:t>	</a:t>
            </a:r>
            <a:r>
              <a:rPr lang="af-ZA" b="1" dirty="0" smtClean="0"/>
              <a:t/>
            </a:r>
            <a:br>
              <a:rPr lang="af-ZA" b="1" dirty="0" smtClean="0"/>
            </a:br>
            <a:r>
              <a:rPr lang="af-ZA" b="1" dirty="0"/>
              <a:t/>
            </a:r>
            <a:br>
              <a:rPr lang="af-ZA" b="1" dirty="0"/>
            </a:br>
            <a:r>
              <a:rPr lang="af-ZA" b="1" dirty="0" smtClean="0"/>
              <a:t>'n </a:t>
            </a:r>
            <a:r>
              <a:rPr lang="af-ZA" b="1" dirty="0"/>
              <a:t>Hart sonder enige </a:t>
            </a:r>
            <a:r>
              <a:rPr lang="af-ZA" b="1" dirty="0" smtClean="0"/>
              <a:t>kommer</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a:t>
            </a:r>
            <a:r>
              <a:rPr lang="af-ZA" b="1" dirty="0" smtClean="0">
                <a:solidFill>
                  <a:srgbClr val="00B050"/>
                </a:solidFill>
              </a:rPr>
              <a:t>10:10</a:t>
            </a:r>
            <a:r>
              <a:rPr lang="af-ZA" b="1" dirty="0" smtClean="0"/>
              <a:t/>
            </a:r>
            <a:br>
              <a:rPr lang="af-ZA" b="1" dirty="0" smtClean="0"/>
            </a:br>
            <a:r>
              <a:rPr lang="af-ZA" b="1" dirty="0"/>
              <a:t/>
            </a:r>
            <a:br>
              <a:rPr lang="af-ZA" b="1" dirty="0"/>
            </a:br>
            <a:r>
              <a:rPr lang="af-ZA" i="1" dirty="0" smtClean="0"/>
              <a:t>“Ek </a:t>
            </a:r>
            <a:r>
              <a:rPr lang="af-ZA" i="1" dirty="0"/>
              <a:t>het toe die boekie uit die hand van die engel gevat en dit opgeëet. In my mond was dit so soet soos heuning, maar toe ek dit insluk, het my maag bitter geword</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a:t>
            </a:r>
            <a:r>
              <a:rPr lang="af-ZA" b="1" dirty="0" smtClean="0">
                <a:solidFill>
                  <a:srgbClr val="00B050"/>
                </a:solidFill>
              </a:rPr>
              <a:t>1:20</a:t>
            </a:r>
            <a:r>
              <a:rPr lang="af-ZA" b="1" dirty="0" smtClean="0"/>
              <a:t/>
            </a:r>
            <a:br>
              <a:rPr lang="af-ZA" b="1" dirty="0" smtClean="0"/>
            </a:br>
            <a:r>
              <a:rPr lang="af-ZA" b="1" dirty="0"/>
              <a:t/>
            </a:r>
            <a:br>
              <a:rPr lang="af-ZA" b="1" dirty="0"/>
            </a:br>
            <a:r>
              <a:rPr lang="af-ZA" i="1" dirty="0" smtClean="0"/>
              <a:t>“Hy </a:t>
            </a:r>
            <a:r>
              <a:rPr lang="af-ZA" i="1" dirty="0"/>
              <a:t>is die ‘ja’ van God, die ‘ja’ op al die beloftes van God</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Relying upon the Saviour with the implicit faith which every right-minded man renders towards God, we shall only give our Lord the faith which He justly claims. He is faithfull and true, and His power can effect His promise”</a:t>
            </a:r>
            <a:r>
              <a:rPr lang="en-US" dirty="0"/>
              <a:t/>
            </a:r>
            <a:br>
              <a:rPr lang="en-US" dirty="0"/>
            </a:br>
            <a:r>
              <a:rPr lang="en-US" dirty="0" smtClean="0"/>
              <a:t/>
            </a:r>
            <a:br>
              <a:rPr lang="en-US" dirty="0" smtClean="0"/>
            </a:br>
            <a:r>
              <a:rPr lang="en-US" dirty="0" smtClean="0"/>
              <a:t>					</a:t>
            </a:r>
            <a:r>
              <a:rPr lang="af-ZA" b="1" dirty="0" smtClean="0">
                <a:solidFill>
                  <a:srgbClr val="7030A0"/>
                </a:solidFill>
              </a:rPr>
              <a:t>C.H.Spurgeon</a:t>
            </a:r>
            <a:endParaRPr lang="en-US" dirty="0">
              <a:solidFill>
                <a:srgbClr val="7030A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5:11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Toe het ek rondom die troon en die lewende wesens en die ouderlinge 'n groot menigte engele gesien. Daar was duisende der duisende, ja, miljoene der miljoene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a:t>
            </a:r>
            <a:r>
              <a:rPr lang="af-ZA" b="1" dirty="0" smtClean="0">
                <a:solidFill>
                  <a:srgbClr val="00B050"/>
                </a:solidFill>
              </a:rPr>
              <a:t>7:9</a:t>
            </a:r>
            <a:r>
              <a:rPr lang="af-ZA" b="1" i="1" dirty="0" smtClean="0"/>
              <a:t/>
            </a:r>
            <a:br>
              <a:rPr lang="af-ZA" b="1" i="1" dirty="0" smtClean="0"/>
            </a:br>
            <a:r>
              <a:rPr lang="af-ZA" b="1" i="1" dirty="0"/>
              <a:t/>
            </a:r>
            <a:br>
              <a:rPr lang="af-ZA" b="1" i="1" dirty="0"/>
            </a:br>
            <a:r>
              <a:rPr lang="af-ZA" i="1" dirty="0" smtClean="0"/>
              <a:t>“Hierna </a:t>
            </a:r>
            <a:r>
              <a:rPr lang="af-ZA" i="1" dirty="0"/>
              <a:t>het ek 'n groot menigte gesien wat niemand kon tel nie. Hulle was van elke nasie, stam, volk en taal en het voor die troon en voor die Lam gestaan. Hulle het wit klere aangehad, en daar was palmtakke in hulle hande</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60</Words>
  <Application>Microsoft Office PowerPoint</Application>
  <PresentationFormat>On-screen Show (4:3)</PresentationFormat>
  <Paragraphs>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Joh. 14:1-4   'n Hart sonder enige kommer</vt:lpstr>
      <vt:lpstr>Slide 2</vt:lpstr>
      <vt:lpstr>Open. 10:10  “Ek het toe die boekie uit die hand van die engel gevat en dit opgeëet. In my mond was dit so soet soos heuning, maar toe ek dit insluk, het my maag bitter geword.”</vt:lpstr>
      <vt:lpstr>Slide 4</vt:lpstr>
      <vt:lpstr>II Kor. 1:20  “Hy is die ‘ja’ van God, die ‘ja’ op al die beloftes van God.”</vt:lpstr>
      <vt:lpstr>“Relying upon the Saviour with the implicit faith which every right-minded man renders towards God, we shall only give our Lord the faith which He justly claims. He is faithfull and true, and His power can effect His promise”       C.H.Spurgeon</vt:lpstr>
      <vt:lpstr>Slide 7</vt:lpstr>
      <vt:lpstr>Open. 5:11   “Toe het ek rondom die troon en die lewende wesens en die ouderlinge 'n groot menigte engele gesien. Daar was duisende der duisende, ja, miljoene der miljoene.”</vt:lpstr>
      <vt:lpstr>Open. 7:9  “Hierna het ek 'n groot menigte gesien wat niemand kon tel nie. Hulle was van elke nasie, stam, volk en taal en het voor die troon en voor die Lam gestaan. Hulle het wit klere aangehad, en daar was palmtakke in hulle hande.”</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14:1-4   'n Hart sonder enige kommer</dc:title>
  <dc:creator>Windows User</dc:creator>
  <cp:lastModifiedBy>Windows User</cp:lastModifiedBy>
  <cp:revision>1</cp:revision>
  <dcterms:created xsi:type="dcterms:W3CDTF">2022-08-04T06:17:26Z</dcterms:created>
  <dcterms:modified xsi:type="dcterms:W3CDTF">2022-08-04T06:20:01Z</dcterms:modified>
</cp:coreProperties>
</file>