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6740" autoAdjust="0"/>
    <p:restoredTop sz="94660"/>
  </p:normalViewPr>
  <p:slideViewPr>
    <p:cSldViewPr>
      <p:cViewPr varScale="1">
        <p:scale>
          <a:sx n="110" d="100"/>
          <a:sy n="110" d="100"/>
        </p:scale>
        <p:origin x="-21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517AD-CC95-4706-82CF-7BF069BA9A11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6F6BA-3190-4447-8FB3-9C3791C5CA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517AD-CC95-4706-82CF-7BF069BA9A11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6F6BA-3190-4447-8FB3-9C3791C5CA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517AD-CC95-4706-82CF-7BF069BA9A11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6F6BA-3190-4447-8FB3-9C3791C5CA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517AD-CC95-4706-82CF-7BF069BA9A11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6F6BA-3190-4447-8FB3-9C3791C5CA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517AD-CC95-4706-82CF-7BF069BA9A11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6F6BA-3190-4447-8FB3-9C3791C5CA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517AD-CC95-4706-82CF-7BF069BA9A11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6F6BA-3190-4447-8FB3-9C3791C5CA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517AD-CC95-4706-82CF-7BF069BA9A11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6F6BA-3190-4447-8FB3-9C3791C5CA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517AD-CC95-4706-82CF-7BF069BA9A11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6F6BA-3190-4447-8FB3-9C3791C5CA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517AD-CC95-4706-82CF-7BF069BA9A11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6F6BA-3190-4447-8FB3-9C3791C5CA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517AD-CC95-4706-82CF-7BF069BA9A11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6F6BA-3190-4447-8FB3-9C3791C5CA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517AD-CC95-4706-82CF-7BF069BA9A11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6F6BA-3190-4447-8FB3-9C3791C5CA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517AD-CC95-4706-82CF-7BF069BA9A11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6F6BA-3190-4447-8FB3-9C3791C5CA3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Joh. </a:t>
            </a:r>
            <a:r>
              <a:rPr lang="af-ZA" b="1" u="sng" dirty="0" smtClean="0"/>
              <a:t>14:5-11</a:t>
            </a:r>
            <a:br>
              <a:rPr lang="af-ZA" b="1" u="sng" dirty="0" smtClean="0"/>
            </a:br>
            <a:r>
              <a:rPr lang="af-ZA" b="1" u="sng" dirty="0"/>
              <a:t/>
            </a:r>
            <a:br>
              <a:rPr lang="af-ZA" b="1" u="sng" dirty="0"/>
            </a:br>
            <a:r>
              <a:rPr lang="af-ZA" b="1" dirty="0" smtClean="0"/>
              <a:t>Net </a:t>
            </a:r>
            <a:r>
              <a:rPr lang="af-ZA" b="1" dirty="0"/>
              <a:t>Een </a:t>
            </a:r>
            <a:r>
              <a:rPr lang="af-ZA" b="1" dirty="0" smtClean="0"/>
              <a:t>weg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</a:t>
            </a:r>
            <a:r>
              <a:rPr lang="af-ZA" b="1" dirty="0" smtClean="0">
                <a:solidFill>
                  <a:srgbClr val="00B050"/>
                </a:solidFill>
              </a:rPr>
              <a:t>8:1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“Daar </a:t>
            </a:r>
            <a:r>
              <a:rPr lang="af-ZA" i="1" dirty="0"/>
              <a:t>is dus nou geen veroordeling vir dié wat in Christus Jesus is nie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Joh. </a:t>
            </a:r>
            <a:r>
              <a:rPr lang="af-ZA" b="1" dirty="0" smtClean="0">
                <a:solidFill>
                  <a:srgbClr val="00B050"/>
                </a:solidFill>
              </a:rPr>
              <a:t>2:23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“Wie </a:t>
            </a:r>
            <a:r>
              <a:rPr lang="af-ZA" i="1" dirty="0"/>
              <a:t>nie die Seun erken nie, verwerp ook die Vader; wie die Seun erken, erken ook die Vader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Joh. </a:t>
            </a:r>
            <a:r>
              <a:rPr lang="af-ZA" b="1" dirty="0" smtClean="0">
                <a:solidFill>
                  <a:srgbClr val="00B050"/>
                </a:solidFill>
              </a:rPr>
              <a:t>1:12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“Maar </a:t>
            </a:r>
            <a:r>
              <a:rPr lang="af-ZA" i="1" dirty="0"/>
              <a:t>aan almal wat Hom aangeneem het, dié wat in Hom glo, het Hy die reg gegee om kinders van God te word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</Words>
  <Application>Microsoft Office PowerPoint</Application>
  <PresentationFormat>On-screen Show (4:3)</PresentationFormat>
  <Paragraphs>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Joh. 14:5-11  Net Een weg</vt:lpstr>
      <vt:lpstr>Slide 2</vt:lpstr>
      <vt:lpstr>Rom. 8:1  “Daar is dus nou geen veroordeling vir dié wat in Christus Jesus is nie.”</vt:lpstr>
      <vt:lpstr>Slide 4</vt:lpstr>
      <vt:lpstr>I Joh. 2:23  “Wie nie die Seun erken nie, verwerp ook die Vader; wie die Seun erken, erken ook die Vader.”</vt:lpstr>
      <vt:lpstr>Slide 6</vt:lpstr>
      <vt:lpstr>Joh. 1:12  “Maar aan almal wat Hom aangeneem het, dié wat in Hom glo, het Hy die reg gegee om kinders van God te word.”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Joh. 14:5-11  Net Een weg</dc:title>
  <dc:creator>Windows User</dc:creator>
  <cp:lastModifiedBy>Windows User</cp:lastModifiedBy>
  <cp:revision>1</cp:revision>
  <dcterms:created xsi:type="dcterms:W3CDTF">2022-08-12T03:32:52Z</dcterms:created>
  <dcterms:modified xsi:type="dcterms:W3CDTF">2022-08-12T03:34:47Z</dcterms:modified>
</cp:coreProperties>
</file>