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01" autoAdjust="0"/>
    <p:restoredTop sz="94660"/>
  </p:normalViewPr>
  <p:slideViewPr>
    <p:cSldViewPr>
      <p:cViewPr varScale="1">
        <p:scale>
          <a:sx n="110" d="100"/>
          <a:sy n="110" d="100"/>
        </p:scale>
        <p:origin x="-21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D9DCC3-CA7E-4AFA-8A3D-94EDE21EE15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9DCC3-CA7E-4AFA-8A3D-94EDE21EE15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9DCC3-CA7E-4AFA-8A3D-94EDE21EE15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9DCC3-CA7E-4AFA-8A3D-94EDE21EE15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D9DCC3-CA7E-4AFA-8A3D-94EDE21EE15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D9DCC3-CA7E-4AFA-8A3D-94EDE21EE15B}" type="datetimeFigureOut">
              <a:rPr lang="en-US" smtClean="0"/>
              <a:t>8/18/2022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D9DCC3-CA7E-4AFA-8A3D-94EDE21EE15B}" type="datetimeFigureOut">
              <a:rPr lang="en-US" smtClean="0"/>
              <a:t>8/18/2022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D9DCC3-CA7E-4AFA-8A3D-94EDE21EE15B}" type="datetimeFigureOut">
              <a:rPr lang="en-US" smtClean="0"/>
              <a:t>8/18/2022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D9DCC3-CA7E-4AFA-8A3D-94EDE21EE15B}" type="datetimeFigureOut">
              <a:rPr lang="en-US" smtClean="0"/>
              <a:t>8/18/2022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D9DCC3-CA7E-4AFA-8A3D-94EDE21EE15B}" type="datetimeFigureOut">
              <a:rPr lang="en-US" smtClean="0"/>
              <a:t>8/18/2022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D9DCC3-CA7E-4AFA-8A3D-94EDE21EE15B}" type="datetimeFigureOut">
              <a:rPr lang="en-US" smtClean="0"/>
              <a:t>8/18/2022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412A7B-2CB8-4C05-BBE3-8632D38A9D1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9DCC3-CA7E-4AFA-8A3D-94EDE21EE15B}" type="datetimeFigureOut">
              <a:rPr lang="en-US" smtClean="0"/>
              <a:t>8/18/2022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412A7B-2CB8-4C05-BBE3-8632D38A9D1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14:12-14</a:t>
            </a:r>
            <a:br>
              <a:rPr lang="af-ZA" b="1" u="sng" dirty="0" smtClean="0"/>
            </a:br>
            <a:r>
              <a:rPr lang="af-ZA" b="1" u="sng" dirty="0"/>
              <a:t/>
            </a:r>
            <a:br>
              <a:rPr lang="af-ZA" b="1" u="sng" dirty="0"/>
            </a:br>
            <a:r>
              <a:rPr lang="af-ZA" b="1" dirty="0" smtClean="0"/>
              <a:t>Die </a:t>
            </a:r>
            <a:r>
              <a:rPr lang="af-ZA" b="1" dirty="0"/>
              <a:t>geheim van </a:t>
            </a:r>
            <a:r>
              <a:rPr lang="af-ZA" b="1" dirty="0" smtClean="0"/>
              <a:t>gebedsverhoring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11:6</a:t>
            </a:r>
            <a:r>
              <a:rPr lang="af-ZA" b="1" i="1" dirty="0" smtClean="0"/>
              <a:t/>
            </a:r>
            <a:br>
              <a:rPr lang="af-ZA" b="1" i="1" dirty="0" smtClean="0"/>
            </a:br>
            <a:r>
              <a:rPr lang="af-ZA" b="1" i="1" dirty="0"/>
              <a:t/>
            </a:r>
            <a:br>
              <a:rPr lang="af-ZA" b="1" i="1" dirty="0"/>
            </a:br>
            <a:r>
              <a:rPr lang="af-ZA" i="1" dirty="0" smtClean="0"/>
              <a:t>“As </a:t>
            </a:r>
            <a:r>
              <a:rPr lang="af-ZA" i="1" dirty="0"/>
              <a:t>'n mens nie glo nie, is dit onmoontlik om te doen wat God wil. Wie tot God nader, moet glo dat Hy bestaan en dat Hy dié wat Hom soek, beloon.”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1:19-20</a:t>
            </a:r>
            <a:r>
              <a:rPr lang="af-ZA" b="1" i="1" dirty="0" smtClean="0">
                <a:solidFill>
                  <a:srgbClr val="00B050"/>
                </a:solidFill>
              </a:rPr>
              <a:t/>
            </a:r>
            <a:br>
              <a:rPr lang="af-ZA" b="1" i="1" dirty="0" smtClean="0">
                <a:solidFill>
                  <a:srgbClr val="00B050"/>
                </a:solidFill>
              </a:rPr>
            </a:br>
            <a:r>
              <a:rPr lang="af-ZA" i="1" dirty="0" smtClean="0"/>
              <a:t>“Wat </a:t>
            </a:r>
            <a:r>
              <a:rPr lang="af-ZA" i="1" dirty="0"/>
              <a:t>'n mens van God kan weet, was immers binne hulle bereik, want God het dit binne hulle bereik gebring. Van die skepping van die wêreld af kan 'n mens uit die werke van God duidelik aflei dat sy krag ewigdurend is en dat Hy waarlik God is, hoewel dit dinge is wat 'n mens nie met die oog kan sien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53:2	</a:t>
            </a:r>
            <a:r>
              <a:rPr lang="af-ZA" b="1" i="1" dirty="0" smtClean="0"/>
              <a:t/>
            </a:r>
            <a:br>
              <a:rPr lang="af-ZA" b="1" i="1" dirty="0" smtClean="0"/>
            </a:br>
            <a:r>
              <a:rPr lang="af-ZA" b="1" i="1" dirty="0"/>
              <a:t/>
            </a:r>
            <a:br>
              <a:rPr lang="af-ZA" b="1" i="1" dirty="0"/>
            </a:br>
            <a:r>
              <a:rPr lang="af-ZA" i="1" dirty="0" smtClean="0"/>
              <a:t>“</a:t>
            </a:r>
            <a:r>
              <a:rPr lang="af-ZA" i="1" dirty="0"/>
              <a:t>Die dwaas dink daar is geen God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He that </a:t>
            </a:r>
            <a:r>
              <a:rPr lang="af-ZA" i="1" dirty="0" smtClean="0"/>
              <a:t>believes </a:t>
            </a:r>
            <a:r>
              <a:rPr lang="af-ZA" i="1" dirty="0"/>
              <a:t>God as a rewarder, must believe the promise of God concerning the Messiah.”</a:t>
            </a:r>
            <a:r>
              <a:rPr lang="en-US" dirty="0"/>
              <a:t/>
            </a:r>
            <a:br>
              <a:rPr lang="en-US" dirty="0"/>
            </a:br>
            <a:r>
              <a:rPr lang="en-US" dirty="0" smtClean="0"/>
              <a:t/>
            </a:r>
            <a:br>
              <a:rPr lang="en-US" dirty="0" smtClean="0"/>
            </a:br>
            <a:r>
              <a:rPr lang="en-US" dirty="0" smtClean="0"/>
              <a:t>				</a:t>
            </a:r>
            <a:r>
              <a:rPr lang="af-ZA" b="1" dirty="0" smtClean="0">
                <a:solidFill>
                  <a:srgbClr val="7030A0"/>
                </a:solidFill>
              </a:rPr>
              <a:t>Stephen Charnock</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1:20</a:t>
            </a:r>
            <a:r>
              <a:rPr lang="af-ZA" b="1" i="1" dirty="0" smtClean="0"/>
              <a:t/>
            </a:r>
            <a:br>
              <a:rPr lang="af-ZA" b="1" i="1" dirty="0" smtClean="0"/>
            </a:br>
            <a:r>
              <a:rPr lang="af-ZA" b="1" i="1" dirty="0"/>
              <a:t/>
            </a:r>
            <a:br>
              <a:rPr lang="af-ZA" b="1" i="1" dirty="0"/>
            </a:br>
            <a:r>
              <a:rPr lang="af-ZA" i="1" dirty="0" smtClean="0"/>
              <a:t>“Hy </a:t>
            </a:r>
            <a:r>
              <a:rPr lang="af-ZA" i="1" dirty="0"/>
              <a:t>is die “ja” van God, die “ja” op al die beloftes van God</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26:39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Hy het 'n entjie verder gegaan en daar gekniel met die gesig teen die grond en gebid: “My Vader, as dit moontlik is, laat hierdie lydensbeker by My verbygaan. Moet nogtans nie doen soos Ek wil nie, maar soos U wil</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a:t>
            </a:r>
            <a:r>
              <a:rPr lang="af-ZA" b="1" dirty="0" smtClean="0">
                <a:solidFill>
                  <a:srgbClr val="00B050"/>
                </a:solidFill>
              </a:rPr>
              <a:t>11:24</a:t>
            </a:r>
            <a:r>
              <a:rPr lang="af-ZA" b="1" dirty="0" smtClean="0"/>
              <a:t/>
            </a:r>
            <a:br>
              <a:rPr lang="af-ZA" b="1" dirty="0" smtClean="0"/>
            </a:br>
            <a:r>
              <a:rPr lang="af-ZA" b="1" dirty="0"/>
              <a:t/>
            </a:r>
            <a:br>
              <a:rPr lang="af-ZA" b="1" dirty="0"/>
            </a:br>
            <a:r>
              <a:rPr lang="af-ZA" i="1" dirty="0" smtClean="0"/>
              <a:t>“Daarom </a:t>
            </a:r>
            <a:r>
              <a:rPr lang="af-ZA" i="1" dirty="0"/>
              <a:t>sê Ek vir julle: Alles wat julle in die gebed vra, glo dat julle dit al ontvang het, en dit sal vir julle so wees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Geheim?  </a:t>
            </a:r>
            <a:r>
              <a:rPr lang="af-ZA" dirty="0" smtClean="0"/>
              <a:t/>
            </a:r>
            <a:br>
              <a:rPr lang="af-ZA" dirty="0" smtClean="0"/>
            </a:br>
            <a:r>
              <a:rPr lang="af-ZA" dirty="0"/>
              <a:t/>
            </a:r>
            <a:br>
              <a:rPr lang="af-ZA" dirty="0"/>
            </a:br>
            <a:r>
              <a:rPr lang="af-ZA" b="1" dirty="0" smtClean="0"/>
              <a:t>Glo </a:t>
            </a:r>
            <a:r>
              <a:rPr lang="af-ZA" b="1" dirty="0"/>
              <a:t>in </a:t>
            </a:r>
            <a:r>
              <a:rPr lang="af-ZA" b="1" dirty="0" smtClean="0"/>
              <a:t>Christus!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solidFill>
                  <a:srgbClr val="00B050"/>
                </a:solidFill>
              </a:rPr>
              <a:t> </a:t>
            </a:r>
            <a:r>
              <a:rPr lang="af-ZA" b="1" dirty="0" smtClean="0">
                <a:solidFill>
                  <a:srgbClr val="00B050"/>
                </a:solidFill>
              </a:rPr>
              <a:t>Jak</a:t>
            </a:r>
            <a:r>
              <a:rPr lang="af-ZA" b="1" dirty="0">
                <a:solidFill>
                  <a:srgbClr val="00B050"/>
                </a:solidFill>
              </a:rPr>
              <a:t>. </a:t>
            </a:r>
            <a:r>
              <a:rPr lang="af-ZA" b="1" dirty="0" smtClean="0">
                <a:solidFill>
                  <a:srgbClr val="00B050"/>
                </a:solidFill>
              </a:rPr>
              <a:t>4:3</a:t>
            </a:r>
            <a:r>
              <a:rPr lang="af-ZA" b="1" dirty="0" smtClean="0"/>
              <a:t/>
            </a:r>
            <a:br>
              <a:rPr lang="af-ZA" b="1" dirty="0" smtClean="0"/>
            </a:br>
            <a:r>
              <a:rPr lang="af-ZA" b="1" dirty="0"/>
              <a:t/>
            </a:r>
            <a:br>
              <a:rPr lang="af-ZA" b="1" dirty="0"/>
            </a:br>
            <a:r>
              <a:rPr lang="af-ZA" i="1" dirty="0" smtClean="0"/>
              <a:t>“Julle </a:t>
            </a:r>
            <a:r>
              <a:rPr lang="af-ZA" i="1" dirty="0"/>
              <a:t>kry nie, omdat julle nie bid nie. As julle bid, ontvang julle nie, omdat julle verkeerd bid: julle wil net julle selfsugtige begeertes bevredig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5:16</a:t>
            </a:r>
            <a:r>
              <a:rPr lang="af-ZA" b="1" i="1" dirty="0" smtClean="0"/>
              <a:t/>
            </a:r>
            <a:br>
              <a:rPr lang="af-ZA" b="1" i="1" dirty="0" smtClean="0"/>
            </a:br>
            <a:r>
              <a:rPr lang="af-ZA" b="1" i="1" dirty="0"/>
              <a:t/>
            </a:r>
            <a:br>
              <a:rPr lang="af-ZA" b="1" i="1" dirty="0"/>
            </a:br>
            <a:r>
              <a:rPr lang="af-ZA" i="1" dirty="0" smtClean="0"/>
              <a:t>“Die </a:t>
            </a:r>
            <a:r>
              <a:rPr lang="af-ZA" i="1" dirty="0"/>
              <a:t>gebed van 'n gelowige het 'n kragtige uitwerking</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18:20</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want waar twee of drie in my Naam saam is, daar is Ek by hulle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11:2</a:t>
            </a:r>
            <a:r>
              <a:rPr lang="af-ZA" b="1" i="1" dirty="0" smtClean="0"/>
              <a:t/>
            </a:r>
            <a:br>
              <a:rPr lang="af-ZA" b="1" i="1" dirty="0" smtClean="0"/>
            </a:br>
            <a:r>
              <a:rPr lang="af-ZA" b="1" i="1" dirty="0"/>
              <a:t/>
            </a:r>
            <a:br>
              <a:rPr lang="af-ZA" b="1" i="1" dirty="0"/>
            </a:br>
            <a:r>
              <a:rPr lang="af-ZA" i="1" dirty="0" smtClean="0"/>
              <a:t>“En </a:t>
            </a:r>
            <a:r>
              <a:rPr lang="af-ZA" i="1" dirty="0"/>
              <a:t>Hy sê vir hulle: “Wanneer julle bid, sê dan:</a:t>
            </a:r>
            <a:br>
              <a:rPr lang="af-ZA" i="1" dirty="0"/>
            </a:br>
            <a:r>
              <a:rPr lang="af-ZA" i="1" dirty="0"/>
              <a:t>“Vader, laat u Naam geheilig word; laat u koninkryk kom</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4:3</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Julle kry nie, omdat julle nie bid nie. As julle bid, ontvang julle nie, omdat julle verkeerd bid: julle wil net julle selfsugtige begeertes bevredig.”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55</Words>
  <Application>Microsoft Office PowerPoint</Application>
  <PresentationFormat>On-screen Show (4:3)</PresentationFormat>
  <Paragraphs>14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Joh. 14:12-14  Die geheim van gebedsverhoring</vt:lpstr>
      <vt:lpstr>Slide 2</vt:lpstr>
      <vt:lpstr> Jak. 4:3  “Julle kry nie, omdat julle nie bid nie. As julle bid, ontvang julle nie, omdat julle verkeerd bid: julle wil net julle selfsugtige begeertes bevredig.”</vt:lpstr>
      <vt:lpstr>Slide 4</vt:lpstr>
      <vt:lpstr>Jak. 5:16  “Die gebed van 'n gelowige het 'n kragtige uitwerking.”</vt:lpstr>
      <vt:lpstr>Matt. 18:20   “want waar twee of drie in my Naam saam is, daar is Ek by hulle.”</vt:lpstr>
      <vt:lpstr>Slide 7</vt:lpstr>
      <vt:lpstr>Luk. 11:2  “En Hy sê vir hulle: “Wanneer julle bid, sê dan: “Vader, laat u Naam geheilig word; laat u koninkryk kom.”</vt:lpstr>
      <vt:lpstr>Jak. 4:3   “Julle kry nie, omdat julle nie bid nie. As julle bid, ontvang julle nie, omdat julle verkeerd bid: julle wil net julle selfsugtige begeertes bevredig.”</vt:lpstr>
      <vt:lpstr>Slide 10</vt:lpstr>
      <vt:lpstr>Hebr. 11:6  “As 'n mens nie glo nie, is dit onmoontlik om te doen wat God wil. Wie tot God nader, moet glo dat Hy bestaan en dat Hy dié wat Hom soek, beloon.”</vt:lpstr>
      <vt:lpstr>Rom. 1:19-20 “Wat 'n mens van God kan weet, was immers binne hulle bereik, want God het dit binne hulle bereik gebring. Van die skepping van die wêreld af kan 'n mens uit die werke van God duidelik aflei dat sy krag ewigdurend is en dat Hy waarlik God is, hoewel dit dinge is wat 'n mens nie met die oog kan sien nie.”</vt:lpstr>
      <vt:lpstr>Ps. 53:2   “Die dwaas dink daar is geen God nie.”</vt:lpstr>
      <vt:lpstr>Slide 14</vt:lpstr>
      <vt:lpstr>“He that believes God as a rewarder, must believe the promise of God concerning the Messiah.”      Stephen Charnock</vt:lpstr>
      <vt:lpstr>II Kor. 1:20  “Hy is die “ja” van God, die “ja” op al die beloftes van God.”</vt:lpstr>
      <vt:lpstr>Slide 17</vt:lpstr>
      <vt:lpstr>Matt. 26:39   “Hy het 'n entjie verder gegaan en daar gekniel met die gesig teen die grond en gebid: “My Vader, as dit moontlik is, laat hierdie lydensbeker by My verbygaan. Moet nogtans nie doen soos Ek wil nie, maar soos U wil.”</vt:lpstr>
      <vt:lpstr>Mark. 11:24  “Daarom sê Ek vir julle: Alles wat julle in die gebed vra, glo dat julle dit al ontvang het, en dit sal vir julle so wees.”</vt:lpstr>
      <vt:lpstr>Geheim?    Glo in Christus!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14:12-14  Die geheim van gebedsverhoring</dc:title>
  <dc:creator>Windows User</dc:creator>
  <cp:lastModifiedBy>Windows User</cp:lastModifiedBy>
  <cp:revision>1</cp:revision>
  <dcterms:created xsi:type="dcterms:W3CDTF">2022-08-18T05:56:27Z</dcterms:created>
  <dcterms:modified xsi:type="dcterms:W3CDTF">2022-08-18T06:01:57Z</dcterms:modified>
</cp:coreProperties>
</file>