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74" r:id="rId8"/>
    <p:sldId id="275" r:id="rId9"/>
    <p:sldId id="262" r:id="rId1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7628" autoAdjust="0"/>
    <p:restoredTop sz="94660"/>
  </p:normalViewPr>
  <p:slideViewPr>
    <p:cSldViewPr>
      <p:cViewPr varScale="1">
        <p:scale>
          <a:sx n="110" d="100"/>
          <a:sy n="110" d="100"/>
        </p:scale>
        <p:origin x="-2076"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4A4DB1C4-DD19-4305-9240-D4E883F3FAAE}" type="datetimeFigureOut">
              <a:rPr lang="en-US" smtClean="0"/>
              <a:t>8/26/2022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26DA48B-BC5F-45A4-B238-89149E0CA2BD}"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A4DB1C4-DD19-4305-9240-D4E883F3FAAE}" type="datetimeFigureOut">
              <a:rPr lang="en-US" smtClean="0"/>
              <a:t>8/26/2022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26DA48B-BC5F-45A4-B238-89149E0CA2BD}"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A4DB1C4-DD19-4305-9240-D4E883F3FAAE}" type="datetimeFigureOut">
              <a:rPr lang="en-US" smtClean="0"/>
              <a:t>8/26/2022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26DA48B-BC5F-45A4-B238-89149E0CA2BD}"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A4DB1C4-DD19-4305-9240-D4E883F3FAAE}" type="datetimeFigureOut">
              <a:rPr lang="en-US" smtClean="0"/>
              <a:t>8/26/2022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26DA48B-BC5F-45A4-B238-89149E0CA2BD}"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A4DB1C4-DD19-4305-9240-D4E883F3FAAE}" type="datetimeFigureOut">
              <a:rPr lang="en-US" smtClean="0"/>
              <a:t>8/26/2022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26DA48B-BC5F-45A4-B238-89149E0CA2BD}"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4A4DB1C4-DD19-4305-9240-D4E883F3FAAE}" type="datetimeFigureOut">
              <a:rPr lang="en-US" smtClean="0"/>
              <a:t>8/26/2022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26DA48B-BC5F-45A4-B238-89149E0CA2BD}"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4A4DB1C4-DD19-4305-9240-D4E883F3FAAE}" type="datetimeFigureOut">
              <a:rPr lang="en-US" smtClean="0"/>
              <a:t>8/26/2022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26DA48B-BC5F-45A4-B238-89149E0CA2BD}"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4A4DB1C4-DD19-4305-9240-D4E883F3FAAE}" type="datetimeFigureOut">
              <a:rPr lang="en-US" smtClean="0"/>
              <a:t>8/26/2022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26DA48B-BC5F-45A4-B238-89149E0CA2BD}"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A4DB1C4-DD19-4305-9240-D4E883F3FAAE}" type="datetimeFigureOut">
              <a:rPr lang="en-US" smtClean="0"/>
              <a:t>8/26/2022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26DA48B-BC5F-45A4-B238-89149E0CA2BD}"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A4DB1C4-DD19-4305-9240-D4E883F3FAAE}" type="datetimeFigureOut">
              <a:rPr lang="en-US" smtClean="0"/>
              <a:t>8/26/2022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26DA48B-BC5F-45A4-B238-89149E0CA2BD}"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A4DB1C4-DD19-4305-9240-D4E883F3FAAE}" type="datetimeFigureOut">
              <a:rPr lang="en-US" smtClean="0"/>
              <a:t>8/26/2022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26DA48B-BC5F-45A4-B238-89149E0CA2BD}"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A4DB1C4-DD19-4305-9240-D4E883F3FAAE}" type="datetimeFigureOut">
              <a:rPr lang="en-US" smtClean="0"/>
              <a:t>8/26/2022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26DA48B-BC5F-45A4-B238-89149E0CA2BD}"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u="sng" dirty="0"/>
              <a:t>Joh. </a:t>
            </a:r>
            <a:r>
              <a:rPr lang="af-ZA" b="1" u="sng" dirty="0" smtClean="0"/>
              <a:t>14:15-24</a:t>
            </a:r>
            <a:br>
              <a:rPr lang="af-ZA" b="1" u="sng" dirty="0" smtClean="0"/>
            </a:br>
            <a:r>
              <a:rPr lang="af-ZA" b="1" u="sng" dirty="0"/>
              <a:t/>
            </a:r>
            <a:br>
              <a:rPr lang="af-ZA" b="1" u="sng" dirty="0"/>
            </a:br>
            <a:r>
              <a:rPr lang="af-ZA" b="1" dirty="0" smtClean="0"/>
              <a:t>Is </a:t>
            </a:r>
            <a:r>
              <a:rPr lang="af-ZA" b="1" dirty="0"/>
              <a:t>jy lief vir Jesus?</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normAutofit fontScale="90000"/>
          </a:bodyPr>
          <a:lstStyle/>
          <a:p>
            <a:r>
              <a:rPr lang="af-ZA" b="1" dirty="0">
                <a:solidFill>
                  <a:srgbClr val="00B050"/>
                </a:solidFill>
              </a:rPr>
              <a:t>Open. 2:2-5</a:t>
            </a:r>
            <a:r>
              <a:rPr lang="af-ZA" dirty="0"/>
              <a:t>	</a:t>
            </a:r>
            <a:r>
              <a:rPr lang="af-ZA" dirty="0" smtClean="0"/>
              <a:t/>
            </a:r>
            <a:br>
              <a:rPr lang="af-ZA" dirty="0" smtClean="0"/>
            </a:br>
            <a:r>
              <a:rPr lang="af-ZA" i="1" dirty="0" smtClean="0"/>
              <a:t>“</a:t>
            </a:r>
            <a:r>
              <a:rPr lang="af-ZA" i="1" dirty="0"/>
              <a:t>Ek weet alles wat julle doen. Ek ken julle onvermoeide arbeid en julle volharding. Julle kan nie slegte mense verdra nie. Julle het ondersoek ingestel na die mense wat voorgee dat hulle apostels is, en dit nie is nie, en gevind dat hulle leuenaars is. Verder volhard julle ook; julle het baie vir my Naam verduur, en julle het nie moeg geword nie</a:t>
            </a:r>
            <a:r>
              <a:rPr lang="af-ZA" i="1" dirty="0" smtClean="0"/>
              <a:t>.</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i="1" dirty="0"/>
              <a:t>Maar Ek het dít teen julle: julle het My nie meer so lief soos in die begin nie.</a:t>
            </a:r>
            <a:br>
              <a:rPr lang="af-ZA" i="1" dirty="0"/>
            </a:br>
            <a:r>
              <a:rPr lang="af-ZA" i="1" dirty="0"/>
              <a:t>Dink daaraan hoe ver julle al agteruitgegaan het. Bekeer julle en doen weer wat julle in die begin gedoen het. Anders, as julle julle nie bekeer nie, kom Ek na julle toe en sal Ek julle lamp van sy plek af wegvat</a:t>
            </a:r>
            <a:r>
              <a:rPr lang="af-ZA" i="1" dirty="0" smtClean="0"/>
              <a:t>!”</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nchor="t"/>
          <a:lstStyle/>
          <a:p>
            <a:pPr lvl="0" algn="l"/>
            <a:r>
              <a:rPr lang="af-ZA" b="1" dirty="0"/>
              <a:t>Vind uit wat Sy begeertes is</a:t>
            </a:r>
            <a:r>
              <a:rPr lang="af-ZA" b="1" dirty="0" smtClean="0"/>
              <a:t>?</a:t>
            </a:r>
            <a:r>
              <a:rPr lang="af-ZA" dirty="0" smtClean="0"/>
              <a:t/>
            </a:r>
            <a:br>
              <a:rPr lang="af-ZA" dirty="0" smtClean="0"/>
            </a:br>
            <a:r>
              <a:rPr lang="en-US" dirty="0"/>
              <a:t/>
            </a:r>
            <a:br>
              <a:rPr lang="en-US" dirty="0"/>
            </a:b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nchor="t"/>
          <a:lstStyle/>
          <a:p>
            <a:pPr lvl="0" algn="l"/>
            <a:r>
              <a:rPr lang="af-ZA" dirty="0"/>
              <a:t>Vind uit wat Sy begeertes is</a:t>
            </a:r>
            <a:r>
              <a:rPr lang="af-ZA" dirty="0" smtClean="0"/>
              <a:t>?</a:t>
            </a:r>
            <a:br>
              <a:rPr lang="af-ZA" dirty="0" smtClean="0"/>
            </a:br>
            <a:r>
              <a:rPr lang="en-US" dirty="0"/>
              <a:t/>
            </a:r>
            <a:br>
              <a:rPr lang="en-US" dirty="0"/>
            </a:br>
            <a:r>
              <a:rPr lang="af-ZA" b="1" dirty="0"/>
              <a:t>Bly naby aan wat Hy vir ons leer en </a:t>
            </a:r>
            <a:r>
              <a:rPr lang="af-ZA" b="1" dirty="0" smtClean="0"/>
              <a:t>openbaar</a:t>
            </a:r>
            <a:r>
              <a:rPr lang="af-ZA" dirty="0" smtClean="0"/>
              <a:t/>
            </a:r>
            <a:br>
              <a:rPr lang="af-ZA" dirty="0" smtClean="0"/>
            </a:br>
            <a:r>
              <a:rPr lang="en-US" dirty="0"/>
              <a:t/>
            </a:r>
            <a:br>
              <a:rPr lang="en-US" dirty="0"/>
            </a:b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nchor="t"/>
          <a:lstStyle/>
          <a:p>
            <a:pPr lvl="0" algn="l"/>
            <a:r>
              <a:rPr lang="af-ZA" dirty="0"/>
              <a:t>Vind uit wat Sy begeertes is</a:t>
            </a:r>
            <a:r>
              <a:rPr lang="af-ZA" dirty="0" smtClean="0"/>
              <a:t>?</a:t>
            </a:r>
            <a:br>
              <a:rPr lang="af-ZA" dirty="0" smtClean="0"/>
            </a:br>
            <a:r>
              <a:rPr lang="en-US" dirty="0"/>
              <a:t/>
            </a:r>
            <a:br>
              <a:rPr lang="en-US" dirty="0"/>
            </a:br>
            <a:r>
              <a:rPr lang="af-ZA" dirty="0"/>
              <a:t>Bly naby aan wat Hy vir ons leer en </a:t>
            </a:r>
            <a:r>
              <a:rPr lang="af-ZA" dirty="0" smtClean="0"/>
              <a:t>openbaar</a:t>
            </a:r>
            <a:br>
              <a:rPr lang="af-ZA" dirty="0" smtClean="0"/>
            </a:br>
            <a:r>
              <a:rPr lang="en-US" dirty="0"/>
              <a:t/>
            </a:r>
            <a:br>
              <a:rPr lang="en-US" dirty="0"/>
            </a:br>
            <a:r>
              <a:rPr lang="af-ZA" b="1" dirty="0"/>
              <a:t>Neem kennis van elke “</a:t>
            </a:r>
            <a:r>
              <a:rPr lang="af-ZA" b="1" i="1" dirty="0"/>
              <a:t>woord</a:t>
            </a:r>
            <a:r>
              <a:rPr lang="af-ZA" b="1" dirty="0"/>
              <a:t>” wat om my betrekking het</a:t>
            </a:r>
            <a:endParaRPr lang="en-US" b="1"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TotalTime>
  <Words>47</Words>
  <Application>Microsoft Office PowerPoint</Application>
  <PresentationFormat>On-screen Show (4:3)</PresentationFormat>
  <Paragraphs>6</Paragraphs>
  <Slides>9</Slides>
  <Notes>0</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Office Theme</vt:lpstr>
      <vt:lpstr>Joh. 14:15-24  Is jy lief vir Jesus?</vt:lpstr>
      <vt:lpstr>Slide 2</vt:lpstr>
      <vt:lpstr>Open. 2:2-5  “Ek weet alles wat julle doen. Ek ken julle onvermoeide arbeid en julle volharding. Julle kan nie slegte mense verdra nie. Julle het ondersoek ingestel na die mense wat voorgee dat hulle apostels is, en dit nie is nie, en gevind dat hulle leuenaars is. Verder volhard julle ook; julle het baie vir my Naam verduur, en julle het nie moeg geword nie.</vt:lpstr>
      <vt:lpstr>Maar Ek het dít teen julle: julle het My nie meer so lief soos in die begin nie. Dink daaraan hoe ver julle al agteruitgegaan het. Bekeer julle en doen weer wat julle in die begin gedoen het. Anders, as julle julle nie bekeer nie, kom Ek na julle toe en sal Ek julle lamp van sy plek af wegvat!”</vt:lpstr>
      <vt:lpstr>Slide 5</vt:lpstr>
      <vt:lpstr>Vind uit wat Sy begeertes is?  </vt:lpstr>
      <vt:lpstr>Vind uit wat Sy begeertes is?  Bly naby aan wat Hy vir ons leer en openbaar  </vt:lpstr>
      <vt:lpstr>Vind uit wat Sy begeertes is?  Bly naby aan wat Hy vir ons leer en openbaar  Neem kennis van elke “woord” wat om my betrekking het</vt:lpstr>
      <vt:lpstr>Slide 9</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Joh. 14:15-24  Is jy lief vir Jesus?</dc:title>
  <dc:creator>Windows User</dc:creator>
  <cp:lastModifiedBy>Windows User</cp:lastModifiedBy>
  <cp:revision>1</cp:revision>
  <dcterms:created xsi:type="dcterms:W3CDTF">2022-08-26T05:49:44Z</dcterms:created>
  <dcterms:modified xsi:type="dcterms:W3CDTF">2022-08-26T05:52:54Z</dcterms:modified>
</cp:coreProperties>
</file>