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352" autoAdjust="0"/>
    <p:restoredTop sz="94660"/>
  </p:normalViewPr>
  <p:slideViewPr>
    <p:cSldViewPr>
      <p:cViewPr varScale="1">
        <p:scale>
          <a:sx n="110" d="100"/>
          <a:sy n="110" d="100"/>
        </p:scale>
        <p:origin x="-19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365B7E-ABBF-4F12-B261-5A388336A732}"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65B7E-ABBF-4F12-B261-5A388336A732}"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65B7E-ABBF-4F12-B261-5A388336A732}"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65B7E-ABBF-4F12-B261-5A388336A732}"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65B7E-ABBF-4F12-B261-5A388336A732}"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365B7E-ABBF-4F12-B261-5A388336A732}"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365B7E-ABBF-4F12-B261-5A388336A732}"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365B7E-ABBF-4F12-B261-5A388336A732}"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65B7E-ABBF-4F12-B261-5A388336A732}"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65B7E-ABBF-4F12-B261-5A388336A732}"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65B7E-ABBF-4F12-B261-5A388336A732}"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326C1-210E-4403-AA49-8F6885D87D3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65B7E-ABBF-4F12-B261-5A388336A732}" type="datetimeFigureOut">
              <a:rPr lang="en-US" smtClean="0"/>
              <a:t>9/1/2022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C326C1-210E-4403-AA49-8F6885D87D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14:16</a:t>
            </a:r>
            <a:br>
              <a:rPr lang="af-ZA" b="1" u="sng" dirty="0" smtClean="0"/>
            </a:br>
            <a:r>
              <a:rPr lang="af-ZA" b="1" u="sng" dirty="0"/>
              <a:t/>
            </a:r>
            <a:br>
              <a:rPr lang="af-ZA" b="1" u="sng" dirty="0"/>
            </a:br>
            <a:r>
              <a:rPr lang="af-ZA" b="1" dirty="0" smtClean="0"/>
              <a:t>'n </a:t>
            </a:r>
            <a:r>
              <a:rPr lang="af-ZA" b="1" dirty="0"/>
              <a:t>Wonderlike gawe vir elke </a:t>
            </a:r>
            <a:r>
              <a:rPr lang="af-ZA" b="1" dirty="0" smtClean="0"/>
              <a:t>gelowige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solidFill>
                  <a:srgbClr val="00B050"/>
                </a:solidFill>
              </a:rPr>
              <a:t>Joh. 14:16</a:t>
            </a:r>
            <a:br>
              <a:rPr lang="af-ZA" b="1" dirty="0" smtClean="0">
                <a:solidFill>
                  <a:srgbClr val="00B050"/>
                </a:solidFill>
              </a:rPr>
            </a:br>
            <a:r>
              <a:rPr lang="af-ZA" b="1" dirty="0"/>
              <a:t/>
            </a:r>
            <a:br>
              <a:rPr lang="af-ZA" b="1" dirty="0"/>
            </a:br>
            <a:r>
              <a:rPr lang="af-ZA" i="1" dirty="0" smtClean="0"/>
              <a:t>“Ek </a:t>
            </a:r>
            <a:r>
              <a:rPr lang="af-ZA" i="1" dirty="0"/>
              <a:t>sal die Vader vra, en Hy sal vir julle 'n ander Parakleet stuur om vir ewig by julle te wees, naamlik die Gees van die waarheid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28:20</a:t>
            </a:r>
            <a:r>
              <a:rPr lang="af-ZA" dirty="0">
                <a:solidFill>
                  <a:srgbClr val="00B050"/>
                </a:solidFill>
              </a:rPr>
              <a:t>	</a:t>
            </a:r>
            <a:r>
              <a:rPr lang="af-ZA" dirty="0" smtClean="0"/>
              <a:t/>
            </a:r>
            <a:br>
              <a:rPr lang="af-ZA" dirty="0" smtClean="0"/>
            </a:br>
            <a:r>
              <a:rPr lang="af-ZA" dirty="0" smtClean="0"/>
              <a:t/>
            </a:r>
            <a:br>
              <a:rPr lang="af-ZA" dirty="0" smtClean="0"/>
            </a:br>
            <a:r>
              <a:rPr lang="af-ZA" i="1" dirty="0" smtClean="0"/>
              <a:t>“</a:t>
            </a:r>
            <a:r>
              <a:rPr lang="af-ZA" i="1" dirty="0"/>
              <a:t>En onthou: Ek is by julle al die dae tot die voleinding van die wêreld.”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solidFill>
                  <a:srgbClr val="00B050"/>
                </a:solidFill>
              </a:rPr>
              <a:t>Joh. </a:t>
            </a:r>
            <a:r>
              <a:rPr lang="af-ZA" b="1" dirty="0">
                <a:solidFill>
                  <a:srgbClr val="00B050"/>
                </a:solidFill>
              </a:rPr>
              <a:t>14:26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wanneer die Vader in my Naam die Parakleet, die Heilige Gees, stuur, sal Hy julle alles leer en julle herinner aan alles wat Ek vir julle gesê het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solidFill>
                  <a:srgbClr val="00B050"/>
                </a:solidFill>
              </a:rPr>
              <a:t>Joh. 15:26-27</a:t>
            </a:r>
            <a:r>
              <a:rPr lang="af-ZA" b="1" dirty="0" smtClean="0"/>
              <a:t/>
            </a:r>
            <a:br>
              <a:rPr lang="af-ZA" b="1" dirty="0" smtClean="0"/>
            </a:br>
            <a:r>
              <a:rPr lang="af-ZA" b="1" dirty="0"/>
              <a:t/>
            </a:r>
            <a:br>
              <a:rPr lang="af-ZA" b="1" dirty="0"/>
            </a:br>
            <a:r>
              <a:rPr lang="af-ZA" i="1" dirty="0" smtClean="0"/>
              <a:t>“Wanneer </a:t>
            </a:r>
            <a:r>
              <a:rPr lang="af-ZA" i="1" dirty="0"/>
              <a:t>die Parakleet kom wat Ek vir julle van die Vader af sal stuur, die Gees van die waarheid, wat van die Vader uitgaan, sal Hy oor My getuig. En julle moet getuig, want julle is van die begin af by My</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solidFill>
                  <a:srgbClr val="00B050"/>
                </a:solidFill>
              </a:rPr>
              <a:t>Joh. 16:13</a:t>
            </a:r>
            <a:r>
              <a:rPr lang="af-ZA" b="1" i="1" dirty="0" smtClean="0"/>
              <a:t/>
            </a:r>
            <a:br>
              <a:rPr lang="af-ZA" b="1" i="1" dirty="0" smtClean="0"/>
            </a:br>
            <a:r>
              <a:rPr lang="af-ZA" b="1" i="1" dirty="0"/>
              <a:t/>
            </a:r>
            <a:br>
              <a:rPr lang="af-ZA" b="1" i="1" dirty="0"/>
            </a:br>
            <a:r>
              <a:rPr lang="af-ZA" i="1" dirty="0" smtClean="0"/>
              <a:t>“Wanneer </a:t>
            </a:r>
            <a:r>
              <a:rPr lang="af-ZA" i="1" dirty="0"/>
              <a:t>Hy kom, die Gees van die waarheid, sal Hy julle in die hele waarheid lei</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solidFill>
                  <a:srgbClr val="00B050"/>
                </a:solidFill>
              </a:rPr>
              <a:t>Joh. 16:14</a:t>
            </a:r>
            <a:r>
              <a:rPr lang="af-ZA" b="1" i="1" dirty="0" smtClean="0"/>
              <a:t/>
            </a:r>
            <a:br>
              <a:rPr lang="af-ZA" b="1" i="1" dirty="0" smtClean="0"/>
            </a:br>
            <a:r>
              <a:rPr lang="af-ZA" b="1" i="1" dirty="0"/>
              <a:t/>
            </a:r>
            <a:br>
              <a:rPr lang="af-ZA" b="1" i="1" dirty="0"/>
            </a:br>
            <a:r>
              <a:rPr lang="af-ZA" i="1" dirty="0" smtClean="0"/>
              <a:t>“Hy </a:t>
            </a:r>
            <a:r>
              <a:rPr lang="af-ZA" i="1" dirty="0"/>
              <a:t>sal My verheerlik, want wat Hy van My ontvang, sal Hy aan julle verkondig.”</a:t>
            </a:r>
            <a:r>
              <a:rPr lang="en-US" dirty="0"/>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21</Words>
  <Application>Microsoft Office PowerPoint</Application>
  <PresentationFormat>On-screen Show (4:3)</PresentationFormat>
  <Paragraphs>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Joh. 14:16  'n Wonderlike gawe vir elke gelowige</vt:lpstr>
      <vt:lpstr>Slide 2</vt:lpstr>
      <vt:lpstr>Joh. 14:16  “Ek sal die Vader vra, en Hy sal vir julle 'n ander Parakleet stuur om vir ewig by julle te wees, naamlik die Gees van die waarheid.”</vt:lpstr>
      <vt:lpstr>Matt. 28:20   “En onthou: Ek is by julle al die dae tot die voleinding van die wêreld.”</vt:lpstr>
      <vt:lpstr>Joh. 14:26   “en wanneer die Vader in my Naam die Parakleet, die Heilige Gees, stuur, sal Hy julle alles leer en julle herinner aan alles wat Ek vir julle gesê het.”</vt:lpstr>
      <vt:lpstr>Joh. 15:26-27  “Wanneer die Parakleet kom wat Ek vir julle van die Vader af sal stuur, die Gees van die waarheid, wat van die Vader uitgaan, sal Hy oor My getuig. En julle moet getuig, want julle is van die begin af by My.”</vt:lpstr>
      <vt:lpstr>Joh. 16:13  “Wanneer Hy kom, die Gees van die waarheid, sal Hy julle in die hele waarheid lei.”</vt:lpstr>
      <vt:lpstr>Joh. 16:14  “Hy sal My verheerlik, want wat Hy van My ontvang, sal Hy aan julle verkondig.”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14:16  'n Wonderlike gawe vir elke gelowige</dc:title>
  <dc:creator>Windows User</dc:creator>
  <cp:lastModifiedBy>Windows User</cp:lastModifiedBy>
  <cp:revision>1</cp:revision>
  <dcterms:created xsi:type="dcterms:W3CDTF">2022-09-01T06:47:28Z</dcterms:created>
  <dcterms:modified xsi:type="dcterms:W3CDTF">2022-09-01T06:50:57Z</dcterms:modified>
</cp:coreProperties>
</file>