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6322" autoAdjust="0"/>
    <p:restoredTop sz="94660"/>
  </p:normalViewPr>
  <p:slideViewPr>
    <p:cSldViewPr>
      <p:cViewPr varScale="1">
        <p:scale>
          <a:sx n="110" d="100"/>
          <a:sy n="110" d="100"/>
        </p:scale>
        <p:origin x="-214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78DC68F-C294-4ED0-AA1E-9BFCB89B0E3E}" type="datetimeFigureOut">
              <a:rPr lang="en-US" smtClean="0"/>
              <a:t>9/7/2022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720F4A-AD53-430E-A8C5-7E0D5BE209AC}"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78DC68F-C294-4ED0-AA1E-9BFCB89B0E3E}" type="datetimeFigureOut">
              <a:rPr lang="en-US" smtClean="0"/>
              <a:t>9/7/2022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720F4A-AD53-430E-A8C5-7E0D5BE209AC}"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78DC68F-C294-4ED0-AA1E-9BFCB89B0E3E}" type="datetimeFigureOut">
              <a:rPr lang="en-US" smtClean="0"/>
              <a:t>9/7/2022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720F4A-AD53-430E-A8C5-7E0D5BE209AC}"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78DC68F-C294-4ED0-AA1E-9BFCB89B0E3E}" type="datetimeFigureOut">
              <a:rPr lang="en-US" smtClean="0"/>
              <a:t>9/7/2022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720F4A-AD53-430E-A8C5-7E0D5BE209AC}"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78DC68F-C294-4ED0-AA1E-9BFCB89B0E3E}" type="datetimeFigureOut">
              <a:rPr lang="en-US" smtClean="0"/>
              <a:t>9/7/2022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720F4A-AD53-430E-A8C5-7E0D5BE209AC}"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78DC68F-C294-4ED0-AA1E-9BFCB89B0E3E}" type="datetimeFigureOut">
              <a:rPr lang="en-US" smtClean="0"/>
              <a:t>9/7/2022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720F4A-AD53-430E-A8C5-7E0D5BE209AC}"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78DC68F-C294-4ED0-AA1E-9BFCB89B0E3E}" type="datetimeFigureOut">
              <a:rPr lang="en-US" smtClean="0"/>
              <a:t>9/7/2022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1720F4A-AD53-430E-A8C5-7E0D5BE209AC}"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78DC68F-C294-4ED0-AA1E-9BFCB89B0E3E}" type="datetimeFigureOut">
              <a:rPr lang="en-US" smtClean="0"/>
              <a:t>9/7/2022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1720F4A-AD53-430E-A8C5-7E0D5BE209AC}"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8DC68F-C294-4ED0-AA1E-9BFCB89B0E3E}" type="datetimeFigureOut">
              <a:rPr lang="en-US" smtClean="0"/>
              <a:t>9/7/2022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1720F4A-AD53-430E-A8C5-7E0D5BE209A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78DC68F-C294-4ED0-AA1E-9BFCB89B0E3E}" type="datetimeFigureOut">
              <a:rPr lang="en-US" smtClean="0"/>
              <a:t>9/7/2022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720F4A-AD53-430E-A8C5-7E0D5BE209AC}"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78DC68F-C294-4ED0-AA1E-9BFCB89B0E3E}" type="datetimeFigureOut">
              <a:rPr lang="en-US" smtClean="0"/>
              <a:t>9/7/2022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720F4A-AD53-430E-A8C5-7E0D5BE209AC}"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78DC68F-C294-4ED0-AA1E-9BFCB89B0E3E}" type="datetimeFigureOut">
              <a:rPr lang="en-US" smtClean="0"/>
              <a:t>9/7/2022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1720F4A-AD53-430E-A8C5-7E0D5BE209AC}"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Joh. </a:t>
            </a:r>
            <a:r>
              <a:rPr lang="af-ZA" b="1" u="sng" dirty="0" smtClean="0"/>
              <a:t>15:1-11</a:t>
            </a:r>
            <a:br>
              <a:rPr lang="af-ZA" b="1" u="sng" dirty="0" smtClean="0"/>
            </a:br>
            <a:r>
              <a:rPr lang="af-ZA" b="1" u="sng" dirty="0"/>
              <a:t/>
            </a:r>
            <a:br>
              <a:rPr lang="af-ZA" b="1" u="sng" dirty="0"/>
            </a:br>
            <a:r>
              <a:rPr lang="af-ZA" b="1" dirty="0" smtClean="0"/>
              <a:t>Die </a:t>
            </a:r>
            <a:r>
              <a:rPr lang="af-ZA" b="1" dirty="0"/>
              <a:t>hartklop van die elke </a:t>
            </a:r>
            <a:r>
              <a:rPr lang="af-ZA" b="1" dirty="0" smtClean="0"/>
              <a:t>gelowige</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a:t>
            </a:r>
            <a:r>
              <a:rPr lang="af-ZA" b="1" dirty="0" smtClean="0">
                <a:solidFill>
                  <a:srgbClr val="00B050"/>
                </a:solidFill>
              </a:rPr>
              <a:t>3:8</a:t>
            </a:r>
            <a:r>
              <a:rPr lang="af-ZA" b="1" i="1" dirty="0" smtClean="0"/>
              <a:t/>
            </a:r>
            <a:br>
              <a:rPr lang="af-ZA" b="1" i="1" dirty="0" smtClean="0"/>
            </a:br>
            <a:r>
              <a:rPr lang="af-ZA" b="1" i="1" dirty="0"/>
              <a:t/>
            </a:r>
            <a:br>
              <a:rPr lang="af-ZA" b="1" i="1" dirty="0"/>
            </a:br>
            <a:r>
              <a:rPr lang="af-ZA" i="1" dirty="0" smtClean="0"/>
              <a:t>“Dra </a:t>
            </a:r>
            <a:r>
              <a:rPr lang="af-ZA" i="1" dirty="0"/>
              <a:t>liewer vrugte wat bewys dat julle bekeer is</a:t>
            </a:r>
            <a:r>
              <a:rPr lang="af-ZA" i="1"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Gal. </a:t>
            </a:r>
            <a:r>
              <a:rPr lang="af-ZA" b="1" dirty="0" smtClean="0">
                <a:solidFill>
                  <a:srgbClr val="00B050"/>
                </a:solidFill>
              </a:rPr>
              <a:t>5:22</a:t>
            </a:r>
            <a:r>
              <a:rPr lang="af-ZA" b="1" i="1" dirty="0" smtClean="0"/>
              <a:t/>
            </a:r>
            <a:br>
              <a:rPr lang="af-ZA" b="1" i="1" dirty="0" smtClean="0"/>
            </a:br>
            <a:r>
              <a:rPr lang="af-ZA" b="1" i="1" dirty="0"/>
              <a:t/>
            </a:r>
            <a:br>
              <a:rPr lang="af-ZA" b="1" i="1" dirty="0"/>
            </a:br>
            <a:r>
              <a:rPr lang="af-ZA" i="1" dirty="0" smtClean="0"/>
              <a:t>“Die </a:t>
            </a:r>
            <a:r>
              <a:rPr lang="af-ZA" i="1" dirty="0"/>
              <a:t>vrug van die Gees, daarteenoor, is liefde, vreugde, vrede, geduld, vriendelikheid, goedhartigheid, getrouheid, nederigheid en selfbeheersing</a:t>
            </a:r>
            <a:r>
              <a:rPr lang="af-ZA" i="1" dirty="0" smtClean="0"/>
              <a:t>.”</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Hebr. 13:15</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Laat ons dan onophoudelik deur Jesus aan God 'n offer van lof bring, dié lof wat aan Hom gebring word deur die </a:t>
            </a:r>
            <a:r>
              <a:rPr lang="af-ZA" i="1" dirty="0" smtClean="0"/>
              <a:t>lippe </a:t>
            </a:r>
            <a:r>
              <a:rPr lang="af-ZA" i="1" dirty="0"/>
              <a:t>wat sy Naam bely</a:t>
            </a:r>
            <a:r>
              <a:rPr lang="af-ZA" i="1" dirty="0" smtClean="0"/>
              <a:t>.”</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a:t>
            </a:r>
            <a:r>
              <a:rPr lang="af-ZA" b="1" dirty="0" smtClean="0">
                <a:solidFill>
                  <a:srgbClr val="00B050"/>
                </a:solidFill>
              </a:rPr>
              <a:t>4:38</a:t>
            </a:r>
            <a:r>
              <a:rPr lang="af-ZA" i="1" dirty="0" smtClean="0"/>
              <a:t/>
            </a:r>
            <a:br>
              <a:rPr lang="af-ZA" i="1" dirty="0" smtClean="0"/>
            </a:br>
            <a:r>
              <a:rPr lang="af-ZA" i="1" dirty="0"/>
              <a:t/>
            </a:r>
            <a:br>
              <a:rPr lang="af-ZA" i="1" dirty="0"/>
            </a:br>
            <a:r>
              <a:rPr lang="af-ZA" i="1" dirty="0" smtClean="0"/>
              <a:t>“</a:t>
            </a:r>
            <a:r>
              <a:rPr lang="af-ZA" i="1" dirty="0"/>
              <a:t>Ek het julle gestuur om 'n oes in te samel waaraan julle nie gearbei het nie. Ander het gearbei, en julle pluk die vrug van hulle arbeid</a:t>
            </a:r>
            <a:r>
              <a:rPr lang="af-ZA" i="1" dirty="0" smtClean="0"/>
              <a:t>.”</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Ps. 80:9	</a:t>
            </a:r>
            <a:r>
              <a:rPr lang="af-ZA" b="1" i="1" dirty="0" smtClean="0"/>
              <a:t/>
            </a:r>
            <a:br>
              <a:rPr lang="af-ZA" b="1" i="1" dirty="0" smtClean="0"/>
            </a:br>
            <a:r>
              <a:rPr lang="af-ZA" b="1" i="1" dirty="0"/>
              <a:t/>
            </a:r>
            <a:br>
              <a:rPr lang="af-ZA" b="1" i="1" dirty="0"/>
            </a:br>
            <a:r>
              <a:rPr lang="af-ZA" i="1" dirty="0" smtClean="0"/>
              <a:t>“</a:t>
            </a:r>
            <a:r>
              <a:rPr lang="af-ZA" i="1" dirty="0"/>
              <a:t>U het 'n wingerdstok in Egipte uitgehaal en dit hier kom plant nadat U die nasies uitgedrywe het</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Jer. </a:t>
            </a:r>
            <a:r>
              <a:rPr lang="af-ZA" b="1" dirty="0" smtClean="0">
                <a:solidFill>
                  <a:srgbClr val="00B050"/>
                </a:solidFill>
              </a:rPr>
              <a:t>2:21</a:t>
            </a:r>
            <a:r>
              <a:rPr lang="af-ZA" b="1" i="1" dirty="0" smtClean="0">
                <a:solidFill>
                  <a:srgbClr val="00B050"/>
                </a:solidFill>
              </a:rPr>
              <a:t/>
            </a:r>
            <a:br>
              <a:rPr lang="af-ZA" b="1" i="1" dirty="0" smtClean="0">
                <a:solidFill>
                  <a:srgbClr val="00B050"/>
                </a:solidFill>
              </a:rPr>
            </a:br>
            <a:r>
              <a:rPr lang="af-ZA" b="1" i="1" dirty="0"/>
              <a:t/>
            </a:r>
            <a:br>
              <a:rPr lang="af-ZA" b="1" i="1" dirty="0"/>
            </a:br>
            <a:r>
              <a:rPr lang="af-ZA" i="1" dirty="0" smtClean="0"/>
              <a:t>“Toe </a:t>
            </a:r>
            <a:r>
              <a:rPr lang="af-ZA" i="1" dirty="0"/>
              <a:t>Ek jou geplant het, was jy 'n goeie wingerdstok, opreg gekweek, maar hoe het jy nie verander in onkruid, in 'n wilde wingerdstok nie</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Jak. </a:t>
            </a:r>
            <a:r>
              <a:rPr lang="af-ZA" b="1" dirty="0" smtClean="0">
                <a:solidFill>
                  <a:srgbClr val="00B050"/>
                </a:solidFill>
              </a:rPr>
              <a:t>1:2-3</a:t>
            </a:r>
            <a:r>
              <a:rPr lang="af-ZA" b="1" i="1" dirty="0" smtClean="0"/>
              <a:t/>
            </a:r>
            <a:br>
              <a:rPr lang="af-ZA" b="1" i="1" dirty="0" smtClean="0"/>
            </a:br>
            <a:r>
              <a:rPr lang="af-ZA" b="1" i="1" dirty="0"/>
              <a:t/>
            </a:r>
            <a:br>
              <a:rPr lang="af-ZA" b="1" i="1" dirty="0"/>
            </a:br>
            <a:r>
              <a:rPr lang="af-ZA" i="1" dirty="0" smtClean="0"/>
              <a:t>“My </a:t>
            </a:r>
            <a:r>
              <a:rPr lang="af-ZA" i="1" dirty="0"/>
              <a:t>broers, julle moet baie bly wees wanneer allerlei beproewings oor julle kom, want, soos julle weet, as julle geloof die toets deurstaan het, stel dit julle in staat om te volhard</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a:t>
            </a:r>
            <a:r>
              <a:rPr lang="af-ZA" b="1" dirty="0" smtClean="0">
                <a:solidFill>
                  <a:srgbClr val="00B050"/>
                </a:solidFill>
              </a:rPr>
              <a:t>8:28</a:t>
            </a:r>
            <a:r>
              <a:rPr lang="af-ZA" b="1" i="1" dirty="0" smtClean="0">
                <a:solidFill>
                  <a:srgbClr val="00B050"/>
                </a:solidFill>
              </a:rPr>
              <a:t/>
            </a:r>
            <a:br>
              <a:rPr lang="af-ZA" b="1" i="1" dirty="0" smtClean="0">
                <a:solidFill>
                  <a:srgbClr val="00B050"/>
                </a:solidFill>
              </a:rPr>
            </a:br>
            <a:r>
              <a:rPr lang="af-ZA" b="1" i="1" dirty="0"/>
              <a:t/>
            </a:r>
            <a:br>
              <a:rPr lang="af-ZA" b="1" i="1" dirty="0"/>
            </a:br>
            <a:r>
              <a:rPr lang="af-ZA" i="1" dirty="0" smtClean="0"/>
              <a:t>“Ons </a:t>
            </a:r>
            <a:r>
              <a:rPr lang="af-ZA" i="1" dirty="0"/>
              <a:t>weet dat God alles ten goede laat meewerk vir dié wat Hom liefhet, dié wat volgens sy besluit geroep is</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Hebr. 12:11</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Wanneer ons getug word, lyk die tug op daardie oomblik nie na iets om oor bly te wees nie, maar om oor te huil. Later lewer dit egter vir dié wat daardeur gevorm is, 'n goeie vrug: vrede omdat hulle gehoorsaam is aan die wil van God</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Hebr. </a:t>
            </a:r>
            <a:r>
              <a:rPr lang="af-ZA" b="1" dirty="0" smtClean="0">
                <a:solidFill>
                  <a:srgbClr val="00B050"/>
                </a:solidFill>
              </a:rPr>
              <a:t>4:12</a:t>
            </a:r>
            <a:r>
              <a:rPr lang="af-ZA" b="1" i="1" dirty="0" smtClean="0"/>
              <a:t/>
            </a:r>
            <a:br>
              <a:rPr lang="af-ZA" b="1" i="1" dirty="0" smtClean="0"/>
            </a:br>
            <a:r>
              <a:rPr lang="af-ZA" b="1" i="1" dirty="0"/>
              <a:t/>
            </a:r>
            <a:br>
              <a:rPr lang="af-ZA" b="1" i="1" dirty="0"/>
            </a:br>
            <a:r>
              <a:rPr lang="af-ZA" i="1" dirty="0" smtClean="0"/>
              <a:t>“Die </a:t>
            </a:r>
            <a:r>
              <a:rPr lang="af-ZA" i="1" dirty="0"/>
              <a:t>woord van God is lewend en kragtig. Dit is skerper as enige swaard met twee snykante en dring deur selfs tot die skeiding van siel en gees en van gewrigte en murg. Dit beoordeel die bedoelings en gedagtes van die hart</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33</Words>
  <Application>Microsoft Office PowerPoint</Application>
  <PresentationFormat>On-screen Show (4:3)</PresentationFormat>
  <Paragraphs>11</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Joh. 15:1-11  Die hartklop van die elke gelowige</vt:lpstr>
      <vt:lpstr>Slide 2</vt:lpstr>
      <vt:lpstr>Ps. 80:9   “U het 'n wingerdstok in Egipte uitgehaal en dit hier kom plant nadat U die nasies uitgedrywe het.”</vt:lpstr>
      <vt:lpstr>Jer. 2:21  “Toe Ek jou geplant het, was jy 'n goeie wingerdstok, opreg gekweek, maar hoe het jy nie verander in onkruid, in 'n wilde wingerdstok nie!”</vt:lpstr>
      <vt:lpstr>Slide 5</vt:lpstr>
      <vt:lpstr>Jak. 1:2-3  “My broers, julle moet baie bly wees wanneer allerlei beproewings oor julle kom, want, soos julle weet, as julle geloof die toets deurstaan het, stel dit julle in staat om te volhard.”</vt:lpstr>
      <vt:lpstr>Rom. 8:28  “Ons weet dat God alles ten goede laat meewerk vir dié wat Hom liefhet, dié wat volgens sy besluit geroep is.”</vt:lpstr>
      <vt:lpstr>Hebr. 12:11   “Wanneer ons getug word, lyk die tug op daardie oomblik nie na iets om oor bly te wees nie, maar om oor te huil. Later lewer dit egter vir dié wat daardeur gevorm is, 'n goeie vrug: vrede omdat hulle gehoorsaam is aan die wil van God.”</vt:lpstr>
      <vt:lpstr>Hebr. 4:12  “Die woord van God is lewend en kragtig. Dit is skerper as enige swaard met twee snykante en dring deur selfs tot die skeiding van siel en gees en van gewrigte en murg. Dit beoordeel die bedoelings en gedagtes van die hart.”</vt:lpstr>
      <vt:lpstr>Slide 10</vt:lpstr>
      <vt:lpstr>Matt. 3:8  “Dra liewer vrugte wat bewys dat julle bekeer is.”</vt:lpstr>
      <vt:lpstr>Slide 12</vt:lpstr>
      <vt:lpstr>Gal. 5:22  “Die vrug van die Gees, daarteenoor, is liefde, vreugde, vrede, geduld, vriendelikheid, goedhartigheid, getrouheid, nederigheid en selfbeheersing.”</vt:lpstr>
      <vt:lpstr>Hebr. 13:15   “Laat ons dan onophoudelik deur Jesus aan God 'n offer van lof bring, dié lof wat aan Hom gebring word deur die lippe wat sy Naam bely.”</vt:lpstr>
      <vt:lpstr>Joh. 4:38  “Ek het julle gestuur om 'n oes in te samel waaraan julle nie gearbei het nie. Ander het gearbei, en julle pluk die vrug van hulle arbeid.”</vt:lpstr>
      <vt:lpstr>Slide 16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Joh. 15:1-11  Die hartklop van die elke gelowige</dc:title>
  <dc:creator>Windows User</dc:creator>
  <cp:lastModifiedBy>Windows User</cp:lastModifiedBy>
  <cp:revision>1</cp:revision>
  <dcterms:created xsi:type="dcterms:W3CDTF">2022-09-07T20:54:06Z</dcterms:created>
  <dcterms:modified xsi:type="dcterms:W3CDTF">2022-09-07T20:57:34Z</dcterms:modified>
</cp:coreProperties>
</file>