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262" autoAdjust="0"/>
    <p:restoredTop sz="94660"/>
  </p:normalViewPr>
  <p:slideViewPr>
    <p:cSldViewPr>
      <p:cViewPr varScale="1">
        <p:scale>
          <a:sx n="110" d="100"/>
          <a:sy n="110" d="100"/>
        </p:scale>
        <p:origin x="-209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D477B8C-953F-4C30-8C74-E79FFC1AA054}" type="datetimeFigureOut">
              <a:rPr lang="en-US" smtClean="0"/>
              <a:t>9/15/2022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EE5C44-77CA-4EBC-8AC4-1AF2B57C1ABE}"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D477B8C-953F-4C30-8C74-E79FFC1AA054}" type="datetimeFigureOut">
              <a:rPr lang="en-US" smtClean="0"/>
              <a:t>9/15/2022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EE5C44-77CA-4EBC-8AC4-1AF2B57C1AB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D477B8C-953F-4C30-8C74-E79FFC1AA054}" type="datetimeFigureOut">
              <a:rPr lang="en-US" smtClean="0"/>
              <a:t>9/15/2022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EE5C44-77CA-4EBC-8AC4-1AF2B57C1AB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D477B8C-953F-4C30-8C74-E79FFC1AA054}" type="datetimeFigureOut">
              <a:rPr lang="en-US" smtClean="0"/>
              <a:t>9/15/2022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EE5C44-77CA-4EBC-8AC4-1AF2B57C1ABE}"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D477B8C-953F-4C30-8C74-E79FFC1AA054}" type="datetimeFigureOut">
              <a:rPr lang="en-US" smtClean="0"/>
              <a:t>9/15/2022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EE5C44-77CA-4EBC-8AC4-1AF2B57C1ABE}"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D477B8C-953F-4C30-8C74-E79FFC1AA054}" type="datetimeFigureOut">
              <a:rPr lang="en-US" smtClean="0"/>
              <a:t>9/15/2022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EE5C44-77CA-4EBC-8AC4-1AF2B57C1ABE}"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D477B8C-953F-4C30-8C74-E79FFC1AA054}" type="datetimeFigureOut">
              <a:rPr lang="en-US" smtClean="0"/>
              <a:t>9/15/2022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FEE5C44-77CA-4EBC-8AC4-1AF2B57C1ABE}"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D477B8C-953F-4C30-8C74-E79FFC1AA054}" type="datetimeFigureOut">
              <a:rPr lang="en-US" smtClean="0"/>
              <a:t>9/15/2022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FEE5C44-77CA-4EBC-8AC4-1AF2B57C1ABE}"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477B8C-953F-4C30-8C74-E79FFC1AA054}" type="datetimeFigureOut">
              <a:rPr lang="en-US" smtClean="0"/>
              <a:t>9/15/2022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FEE5C44-77CA-4EBC-8AC4-1AF2B57C1AB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D477B8C-953F-4C30-8C74-E79FFC1AA054}" type="datetimeFigureOut">
              <a:rPr lang="en-US" smtClean="0"/>
              <a:t>9/15/2022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EE5C44-77CA-4EBC-8AC4-1AF2B57C1ABE}"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D477B8C-953F-4C30-8C74-E79FFC1AA054}" type="datetimeFigureOut">
              <a:rPr lang="en-US" smtClean="0"/>
              <a:t>9/15/2022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EE5C44-77CA-4EBC-8AC4-1AF2B57C1ABE}"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D477B8C-953F-4C30-8C74-E79FFC1AA054}" type="datetimeFigureOut">
              <a:rPr lang="en-US" smtClean="0"/>
              <a:t>9/15/2022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EE5C44-77CA-4EBC-8AC4-1AF2B57C1ABE}"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Joh. </a:t>
            </a:r>
            <a:r>
              <a:rPr lang="af-ZA" b="1" u="sng" dirty="0" smtClean="0"/>
              <a:t>15:9-17</a:t>
            </a:r>
            <a:br>
              <a:rPr lang="af-ZA" b="1" u="sng" dirty="0" smtClean="0"/>
            </a:br>
            <a:r>
              <a:rPr lang="af-ZA" b="1" u="sng" dirty="0"/>
              <a:t/>
            </a:r>
            <a:br>
              <a:rPr lang="af-ZA" b="1" u="sng" dirty="0"/>
            </a:br>
            <a:r>
              <a:rPr lang="af-ZA" b="1" dirty="0" smtClean="0"/>
              <a:t>Die </a:t>
            </a:r>
            <a:r>
              <a:rPr lang="af-ZA" b="1" dirty="0"/>
              <a:t>karakter van Jesus se vriend </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a:t>
            </a:r>
            <a:r>
              <a:rPr lang="af-ZA" b="1" dirty="0" smtClean="0">
                <a:solidFill>
                  <a:srgbClr val="00B050"/>
                </a:solidFill>
              </a:rPr>
              <a:t>6:17</a:t>
            </a:r>
            <a:r>
              <a:rPr lang="af-ZA" b="1" dirty="0" smtClean="0"/>
              <a:t/>
            </a:r>
            <a:br>
              <a:rPr lang="af-ZA" b="1" dirty="0" smtClean="0"/>
            </a:br>
            <a:r>
              <a:rPr lang="af-ZA" b="1" i="1" dirty="0" smtClean="0"/>
              <a:t/>
            </a:r>
            <a:br>
              <a:rPr lang="af-ZA" b="1" i="1" dirty="0" smtClean="0"/>
            </a:br>
            <a:r>
              <a:rPr lang="af-ZA" i="1" dirty="0" smtClean="0"/>
              <a:t>“Maar </a:t>
            </a:r>
            <a:r>
              <a:rPr lang="af-ZA" i="1" dirty="0"/>
              <a:t>ons dank God dat julle wat slawe van die sonde was, van harte gehoorsaam geword het aan die leer soos julle dit deur die oorlewering ontvang het</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a:t>
            </a:r>
            <a:r>
              <a:rPr lang="af-ZA" b="1" dirty="0" smtClean="0">
                <a:solidFill>
                  <a:srgbClr val="00B050"/>
                </a:solidFill>
              </a:rPr>
              <a:t>1:5</a:t>
            </a:r>
            <a:r>
              <a:rPr lang="af-ZA" b="1" i="1" dirty="0" smtClean="0"/>
              <a:t/>
            </a:r>
            <a:br>
              <a:rPr lang="af-ZA" b="1" i="1" dirty="0" smtClean="0"/>
            </a:br>
            <a:r>
              <a:rPr lang="af-ZA" b="1" i="1" dirty="0"/>
              <a:t/>
            </a:r>
            <a:br>
              <a:rPr lang="af-ZA" b="1" i="1" dirty="0"/>
            </a:br>
            <a:r>
              <a:rPr lang="af-ZA" i="1" dirty="0" smtClean="0"/>
              <a:t>“Deur </a:t>
            </a:r>
            <a:r>
              <a:rPr lang="af-ZA" i="1" dirty="0"/>
              <a:t>Hom het ek die genade ontvang om apostel te wees onder al die heidennasies, om tot eer van sy Naam mense tot geloof en so tot gehoorsaamheid te bring</a:t>
            </a:r>
            <a:r>
              <a:rPr lang="af-ZA" i="1"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a:t>“When a man obeys God he gives the only possible evidence that in his heart he believes God.”</a:t>
            </a:r>
            <a:r>
              <a:rPr lang="en-US" dirty="0"/>
              <a:t/>
            </a:r>
            <a:br>
              <a:rPr lang="en-US" dirty="0"/>
            </a:br>
            <a:r>
              <a:rPr lang="en-US" dirty="0" smtClean="0"/>
              <a:t/>
            </a:r>
            <a:br>
              <a:rPr lang="en-US" dirty="0" smtClean="0"/>
            </a:br>
            <a:r>
              <a:rPr lang="en-US" dirty="0" smtClean="0"/>
              <a:t>					</a:t>
            </a:r>
            <a:r>
              <a:rPr lang="af-ZA" b="1" dirty="0" smtClean="0">
                <a:solidFill>
                  <a:srgbClr val="7030A0"/>
                </a:solidFill>
              </a:rPr>
              <a:t>W.E</a:t>
            </a:r>
            <a:r>
              <a:rPr lang="af-ZA" b="1" dirty="0">
                <a:solidFill>
                  <a:srgbClr val="7030A0"/>
                </a:solidFill>
              </a:rPr>
              <a:t>. Vine</a:t>
            </a:r>
            <a:r>
              <a:rPr lang="af-ZA" dirty="0">
                <a:solidFill>
                  <a:srgbClr val="7030A0"/>
                </a:solidFill>
              </a:rPr>
              <a:t> </a:t>
            </a:r>
            <a:endParaRPr lang="en-US" dirty="0">
              <a:solidFill>
                <a:srgbClr val="7030A0"/>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a:t>“Dit beveel Ek julle: Julle moet mekaar liefhê</a:t>
            </a:r>
            <a:r>
              <a:rPr lang="af-ZA" i="1" dirty="0" smtClean="0"/>
              <a: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a:t>
            </a:r>
            <a:r>
              <a:rPr lang="af-ZA" b="1" dirty="0" smtClean="0">
                <a:solidFill>
                  <a:srgbClr val="00B050"/>
                </a:solidFill>
              </a:rPr>
              <a:t>13:8</a:t>
            </a:r>
            <a:r>
              <a:rPr lang="af-ZA" b="1" i="1" dirty="0" smtClean="0"/>
              <a:t/>
            </a:r>
            <a:br>
              <a:rPr lang="af-ZA" b="1" i="1" dirty="0" smtClean="0"/>
            </a:br>
            <a:r>
              <a:rPr lang="af-ZA" b="1" i="1" dirty="0"/>
              <a:t/>
            </a:r>
            <a:br>
              <a:rPr lang="af-ZA" b="1" i="1" dirty="0"/>
            </a:br>
            <a:r>
              <a:rPr lang="af-ZA" i="1" dirty="0" smtClean="0"/>
              <a:t>“Julle </a:t>
            </a:r>
            <a:r>
              <a:rPr lang="af-ZA" i="1" dirty="0"/>
              <a:t>moet niemand iets verskuldig wees nie, behalwe om mekaar lief te hê. Wie sy medemens liefhet, voer die hele wet van God uit</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Joh. </a:t>
            </a:r>
            <a:r>
              <a:rPr lang="af-ZA" b="1" dirty="0" smtClean="0">
                <a:solidFill>
                  <a:srgbClr val="00B050"/>
                </a:solidFill>
              </a:rPr>
              <a:t>2:9-10</a:t>
            </a:r>
            <a:r>
              <a:rPr lang="af-ZA" b="1" i="1" dirty="0" smtClean="0"/>
              <a:t/>
            </a:r>
            <a:br>
              <a:rPr lang="af-ZA" b="1" i="1" dirty="0" smtClean="0"/>
            </a:br>
            <a:r>
              <a:rPr lang="af-ZA" b="1" i="1" dirty="0"/>
              <a:t/>
            </a:r>
            <a:br>
              <a:rPr lang="af-ZA" b="1" i="1" dirty="0"/>
            </a:br>
            <a:r>
              <a:rPr lang="af-ZA" i="1" dirty="0" smtClean="0"/>
              <a:t>“As </a:t>
            </a:r>
            <a:r>
              <a:rPr lang="af-ZA" i="1" dirty="0"/>
              <a:t>iemand beweer dat hy in die lig is, maar hy haat sy broer, is hy nog steeds in die duisternis. Wie sy broer liefhet, bly in die lig, en daar is niks wat hom laat struikel nie</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Joh. </a:t>
            </a:r>
            <a:r>
              <a:rPr lang="af-ZA" b="1" dirty="0" smtClean="0">
                <a:solidFill>
                  <a:srgbClr val="00B050"/>
                </a:solidFill>
              </a:rPr>
              <a:t>3:10</a:t>
            </a:r>
            <a:r>
              <a:rPr lang="af-ZA" b="1" i="1" dirty="0" smtClean="0">
                <a:solidFill>
                  <a:srgbClr val="00B050"/>
                </a:solidFill>
              </a:rPr>
              <a:t/>
            </a:r>
            <a:br>
              <a:rPr lang="af-ZA" b="1" i="1" dirty="0" smtClean="0">
                <a:solidFill>
                  <a:srgbClr val="00B050"/>
                </a:solidFill>
              </a:rPr>
            </a:br>
            <a:r>
              <a:rPr lang="af-ZA" b="1" i="1" dirty="0"/>
              <a:t/>
            </a:r>
            <a:br>
              <a:rPr lang="af-ZA" b="1" i="1" dirty="0"/>
            </a:br>
            <a:r>
              <a:rPr lang="af-ZA" i="1" dirty="0" smtClean="0"/>
              <a:t>“Hiéraan </a:t>
            </a:r>
            <a:r>
              <a:rPr lang="af-ZA" i="1" dirty="0"/>
              <a:t>is dit duidelik wie kinders van God en wie kinders van die duiwel is: iemand wat nie regverdig lewe nie en nie sy broer liefhet nie, behoort nie aan God nie</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Joh. </a:t>
            </a:r>
            <a:r>
              <a:rPr lang="af-ZA" b="1" dirty="0" smtClean="0">
                <a:solidFill>
                  <a:srgbClr val="00B050"/>
                </a:solidFill>
              </a:rPr>
              <a:t>4:7-8</a:t>
            </a:r>
            <a:r>
              <a:rPr lang="af-ZA" b="1" i="1" dirty="0" smtClean="0"/>
              <a:t/>
            </a:r>
            <a:br>
              <a:rPr lang="af-ZA" b="1" i="1" dirty="0" smtClean="0"/>
            </a:br>
            <a:r>
              <a:rPr lang="af-ZA" b="1" i="1" dirty="0"/>
              <a:t/>
            </a:r>
            <a:br>
              <a:rPr lang="af-ZA" b="1" i="1" dirty="0"/>
            </a:br>
            <a:r>
              <a:rPr lang="af-ZA" i="1" dirty="0" smtClean="0"/>
              <a:t>“Geliefdes</a:t>
            </a:r>
            <a:r>
              <a:rPr lang="af-ZA" i="1" dirty="0"/>
              <a:t>, ons moet mekaar liefhê, want liefde kom van God, en elkeen wat liefhet, is 'n kind van God en ken God. Wie nie liefhet nie, het geen kennis van God nie, want God is liefde</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Joh. </a:t>
            </a:r>
            <a:r>
              <a:rPr lang="af-ZA" b="1" dirty="0" smtClean="0">
                <a:solidFill>
                  <a:srgbClr val="00B050"/>
                </a:solidFill>
              </a:rPr>
              <a:t>5:1</a:t>
            </a:r>
            <a:r>
              <a:rPr lang="af-ZA" b="1" i="1" dirty="0" smtClean="0">
                <a:solidFill>
                  <a:srgbClr val="00B050"/>
                </a:solidFill>
              </a:rPr>
              <a:t/>
            </a:r>
            <a:br>
              <a:rPr lang="af-ZA" b="1" i="1" dirty="0" smtClean="0">
                <a:solidFill>
                  <a:srgbClr val="00B050"/>
                </a:solidFill>
              </a:rPr>
            </a:br>
            <a:r>
              <a:rPr lang="af-ZA" b="1" i="1" dirty="0"/>
              <a:t/>
            </a:r>
            <a:br>
              <a:rPr lang="af-ZA" b="1" i="1" dirty="0"/>
            </a:br>
            <a:r>
              <a:rPr lang="af-ZA" i="1" dirty="0" smtClean="0"/>
              <a:t>“Elkeen </a:t>
            </a:r>
            <a:r>
              <a:rPr lang="af-ZA" i="1" dirty="0"/>
              <a:t>wat glo dat Jesus die Christus is, is 'n kind van God; en elkeen wat vir die Vader liefhet, het ook die ander lief wat kinders van die Vader is</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Ef. </a:t>
            </a:r>
            <a:r>
              <a:rPr lang="af-ZA" b="1" dirty="0" smtClean="0">
                <a:solidFill>
                  <a:srgbClr val="00B050"/>
                </a:solidFill>
              </a:rPr>
              <a:t>5:2</a:t>
            </a:r>
            <a:r>
              <a:rPr lang="af-ZA" b="1" dirty="0" smtClean="0"/>
              <a:t/>
            </a:r>
            <a:br>
              <a:rPr lang="af-ZA" b="1" dirty="0" smtClean="0"/>
            </a:br>
            <a:r>
              <a:rPr lang="af-ZA" b="1" dirty="0"/>
              <a:t/>
            </a:r>
            <a:br>
              <a:rPr lang="af-ZA" b="1" dirty="0"/>
            </a:br>
            <a:r>
              <a:rPr lang="af-ZA" i="1" dirty="0" smtClean="0"/>
              <a:t>“Lewe </a:t>
            </a:r>
            <a:r>
              <a:rPr lang="af-ZA" i="1" dirty="0"/>
              <a:t>in liefde, soos Christus ons ook liefgehad en om ons ontwil sy lewe as 'n offergawe gegee het, ja, 'n offer wat vir God aanneemlik was</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62</Words>
  <Application>Microsoft Office PowerPoint</Application>
  <PresentationFormat>On-screen Show (4:3)</PresentationFormat>
  <Paragraphs>11</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Joh. 15:9-17  Die karakter van Jesus se vriend </vt:lpstr>
      <vt:lpstr>Slide 2</vt:lpstr>
      <vt:lpstr>Rom. 13:8  “Julle moet niemand iets verskuldig wees nie, behalwe om mekaar lief te hê. Wie sy medemens liefhet, voer die hele wet van God uit.”</vt:lpstr>
      <vt:lpstr>I Joh. 2:9-10  “As iemand beweer dat hy in die lig is, maar hy haat sy broer, is hy nog steeds in die duisternis. Wie sy broer liefhet, bly in die lig, en daar is niks wat hom laat struikel nie.”</vt:lpstr>
      <vt:lpstr>I Joh. 3:10  “Hiéraan is dit duidelik wie kinders van God en wie kinders van die duiwel is: iemand wat nie regverdig lewe nie en nie sy broer liefhet nie, behoort nie aan God nie.”</vt:lpstr>
      <vt:lpstr>I Joh. 4:7-8  “Geliefdes, ons moet mekaar liefhê, want liefde kom van God, en elkeen wat liefhet, is 'n kind van God en ken God. Wie nie liefhet nie, het geen kennis van God nie, want God is liefde.”</vt:lpstr>
      <vt:lpstr>I Joh. 5:1  “Elkeen wat glo dat Jesus die Christus is, is 'n kind van God; en elkeen wat vir die Vader liefhet, het ook die ander lief wat kinders van die Vader is.”</vt:lpstr>
      <vt:lpstr>Slide 8</vt:lpstr>
      <vt:lpstr>Ef. 5:2  “Lewe in liefde, soos Christus ons ook liefgehad en om ons ontwil sy lewe as 'n offergawe gegee het, ja, 'n offer wat vir God aanneemlik was.”</vt:lpstr>
      <vt:lpstr>Slide 10</vt:lpstr>
      <vt:lpstr>Rom. 6:17  “Maar ons dank God dat julle wat slawe van die sonde was, van harte gehoorsaam geword het aan die leer soos julle dit deur die oorlewering ontvang het.”</vt:lpstr>
      <vt:lpstr>Rom. 1:5  “Deur Hom het ek die genade ontvang om apostel te wees onder al die heidennasies, om tot eer van sy Naam mense tot geloof en so tot gehoorsaamheid te bring.”</vt:lpstr>
      <vt:lpstr>Slide 13</vt:lpstr>
      <vt:lpstr>“When a man obeys God he gives the only possible evidence that in his heart he believes God.”       W.E. Vine </vt:lpstr>
      <vt:lpstr>Slide 15</vt:lpstr>
      <vt:lpstr>“Dit beveel Ek julle: Julle moet mekaar liefhê!”</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 15:9-17  Die karakter van Jesus se vriend </dc:title>
  <dc:creator>Windows User</dc:creator>
  <cp:lastModifiedBy>Windows User</cp:lastModifiedBy>
  <cp:revision>1</cp:revision>
  <dcterms:created xsi:type="dcterms:W3CDTF">2022-09-15T21:58:03Z</dcterms:created>
  <dcterms:modified xsi:type="dcterms:W3CDTF">2022-09-15T22:01:57Z</dcterms:modified>
</cp:coreProperties>
</file>