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5" r:id="rId17"/>
    <p:sldId id="276" r:id="rId18"/>
    <p:sldId id="277" r:id="rId19"/>
    <p:sldId id="279" r:id="rId20"/>
    <p:sldId id="278" r:id="rId21"/>
    <p:sldId id="280" r:id="rId22"/>
    <p:sldId id="28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10" d="100"/>
          <a:sy n="110"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DAE5A4-66E8-4241-9BCA-A328D185DBAE}" type="datetimeFigureOut">
              <a:rPr lang="en-US" smtClean="0"/>
              <a:t>9/29/2022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DAE5A4-66E8-4241-9BCA-A328D185DBAE}" type="datetimeFigureOut">
              <a:rPr lang="en-US" smtClean="0"/>
              <a:t>9/29/2022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DAE5A4-66E8-4241-9BCA-A328D185DBAE}" type="datetimeFigureOut">
              <a:rPr lang="en-US" smtClean="0"/>
              <a:t>9/29/2022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DAE5A4-66E8-4241-9BCA-A328D185DBAE}" type="datetimeFigureOut">
              <a:rPr lang="en-US" smtClean="0"/>
              <a:t>9/29/2022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DAE5A4-66E8-4241-9BCA-A328D185DBAE}" type="datetimeFigureOut">
              <a:rPr lang="en-US" smtClean="0"/>
              <a:t>9/29/2022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DAE5A4-66E8-4241-9BCA-A328D185DBAE}" type="datetimeFigureOut">
              <a:rPr lang="en-US" smtClean="0"/>
              <a:t>9/29/2022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DAE5A4-66E8-4241-9BCA-A328D185DBAE}" type="datetimeFigureOut">
              <a:rPr lang="en-US" smtClean="0"/>
              <a:t>9/29/2022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DAE5A4-66E8-4241-9BCA-A328D185DBAE}" type="datetimeFigureOut">
              <a:rPr lang="en-US" smtClean="0"/>
              <a:t>9/29/2022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AE5A4-66E8-4241-9BCA-A328D185DBAE}" type="datetimeFigureOut">
              <a:rPr lang="en-US" smtClean="0"/>
              <a:t>9/29/2022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DAE5A4-66E8-4241-9BCA-A328D185DBAE}" type="datetimeFigureOut">
              <a:rPr lang="en-US" smtClean="0"/>
              <a:t>9/29/2022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DAE5A4-66E8-4241-9BCA-A328D185DBAE}" type="datetimeFigureOut">
              <a:rPr lang="en-US" smtClean="0"/>
              <a:t>9/29/2022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762A7-81C5-4D09-B696-841966A1469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AE5A4-66E8-4241-9BCA-A328D185DBAE}" type="datetimeFigureOut">
              <a:rPr lang="en-US" smtClean="0"/>
              <a:t>9/29/2022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762A7-81C5-4D09-B696-841966A1469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15:26-27</a:t>
            </a:r>
            <a:br>
              <a:rPr lang="af-ZA" b="1" u="sng" dirty="0" smtClean="0"/>
            </a:br>
            <a:r>
              <a:rPr lang="af-ZA" b="1" u="sng" dirty="0"/>
              <a:t/>
            </a:r>
            <a:br>
              <a:rPr lang="af-ZA" b="1" u="sng" dirty="0"/>
            </a:br>
            <a:r>
              <a:rPr lang="af-ZA" b="1" dirty="0" smtClean="0"/>
              <a:t>Moet </a:t>
            </a:r>
            <a:r>
              <a:rPr lang="af-ZA" b="1" dirty="0"/>
              <a:t>ek ook 'n getuie wees?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5:36</a:t>
            </a:r>
            <a:r>
              <a:rPr lang="af-ZA" b="1" i="1" dirty="0" smtClean="0"/>
              <a:t/>
            </a:r>
            <a:br>
              <a:rPr lang="af-ZA" b="1" i="1" dirty="0" smtClean="0"/>
            </a:br>
            <a:r>
              <a:rPr lang="af-ZA" b="1" i="1" dirty="0"/>
              <a:t/>
            </a:r>
            <a:br>
              <a:rPr lang="af-ZA" b="1" i="1" dirty="0"/>
            </a:br>
            <a:r>
              <a:rPr lang="af-ZA" i="1" dirty="0" smtClean="0"/>
              <a:t>“Die </a:t>
            </a:r>
            <a:r>
              <a:rPr lang="af-ZA" i="1" dirty="0"/>
              <a:t>werk wat die Vader My gegee het om te voltooi en waarmee Ek nou juis besig is, lê oor My getuienis af en bevestig dat die Vader My gestuur het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2:36</a:t>
            </a:r>
            <a:r>
              <a:rPr lang="af-ZA" b="1" i="1" dirty="0" smtClean="0"/>
              <a:t/>
            </a:r>
            <a:br>
              <a:rPr lang="af-ZA" b="1" i="1" dirty="0" smtClean="0"/>
            </a:br>
            <a:r>
              <a:rPr lang="af-ZA" b="1" i="1" dirty="0" smtClean="0"/>
              <a:t/>
            </a:r>
            <a:br>
              <a:rPr lang="af-ZA" b="1" i="1" dirty="0" smtClean="0"/>
            </a:br>
            <a:r>
              <a:rPr lang="af-ZA" i="1" dirty="0" smtClean="0"/>
              <a:t>“God </a:t>
            </a:r>
            <a:r>
              <a:rPr lang="af-ZA" i="1" dirty="0"/>
              <a:t>het hierdie Jesus, wat julle gekruisig het, Here en Christus gemaak</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3:15</a:t>
            </a:r>
            <a:r>
              <a:rPr lang="af-ZA" i="1" dirty="0"/>
              <a:t>	</a:t>
            </a:r>
            <a:r>
              <a:rPr lang="af-ZA" i="1" dirty="0" smtClean="0"/>
              <a:t/>
            </a:r>
            <a:br>
              <a:rPr lang="af-ZA" i="1" dirty="0" smtClean="0"/>
            </a:br>
            <a:r>
              <a:rPr lang="af-ZA" i="1" dirty="0"/>
              <a:t/>
            </a:r>
            <a:br>
              <a:rPr lang="af-ZA" i="1" dirty="0"/>
            </a:br>
            <a:r>
              <a:rPr lang="af-ZA" i="1" dirty="0" smtClean="0"/>
              <a:t>“So </a:t>
            </a:r>
            <a:r>
              <a:rPr lang="af-ZA" i="1" dirty="0"/>
              <a:t>het julle Hom, die Leidsman na die lewe toe, doodgemaak, maar God het Hom uit die dood opgewek, en daarvan is ons getuies</a:t>
            </a:r>
            <a:r>
              <a:rPr lang="af-ZA" i="1" dirty="0" smtClean="0"/>
              <a: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i="1" dirty="0" smtClean="0"/>
              <a:t/>
            </a:r>
            <a:br>
              <a:rPr lang="af-ZA" b="1" i="1" dirty="0" smtClean="0"/>
            </a:br>
            <a:r>
              <a:rPr lang="af-ZA" b="1" i="1" dirty="0"/>
              <a:t/>
            </a:r>
            <a:br>
              <a:rPr lang="af-ZA" b="1" i="1" dirty="0"/>
            </a:br>
            <a:r>
              <a:rPr lang="af-ZA" i="1" dirty="0" smtClean="0"/>
              <a:t>“Ek </a:t>
            </a:r>
            <a:r>
              <a:rPr lang="af-ZA" i="1" dirty="0"/>
              <a:t>het my voorgeneem om met julle oor niks anders te praat nie as oor Jesus as die Christus, en wel oor Hom as die gekruisigde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18:18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'n Man van aansien het aan Jesus die vraag gestel: “Goeie Leermeester, wat moet ek doen om die ewige lewe te verkry</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18:22</a:t>
            </a:r>
            <a:r>
              <a:rPr lang="af-ZA" b="1" i="1" dirty="0" smtClean="0"/>
              <a:t/>
            </a:r>
            <a:br>
              <a:rPr lang="af-ZA" b="1" i="1" dirty="0" smtClean="0"/>
            </a:br>
            <a:r>
              <a:rPr lang="af-ZA" b="1" i="1" dirty="0"/>
              <a:t/>
            </a:r>
            <a:br>
              <a:rPr lang="af-ZA" b="1" i="1" dirty="0"/>
            </a:br>
            <a:r>
              <a:rPr lang="af-ZA" i="1" dirty="0" smtClean="0"/>
              <a:t>“Toe </a:t>
            </a:r>
            <a:r>
              <a:rPr lang="af-ZA" i="1" dirty="0"/>
              <a:t>Jesus dit hoor, sê Hy vir hom: “Een ding kom jy nog kort: gaan verkoop alles wat jy het, en deel die geld aan die armes uit. Dan sal jy 'n skat in die hemel hê. Kom dan terug en volg My</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His shallow, superficial faith was not sufficient for him to confess his sin and forsake all to enter the kingdom of heaven; he wanted eternal life on his own terms, but they were not God’s terms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	</a:t>
            </a:r>
            <a:r>
              <a:rPr lang="af-ZA" b="1" dirty="0" smtClean="0">
                <a:solidFill>
                  <a:srgbClr val="7030A0"/>
                </a:solidFill>
              </a:rPr>
              <a:t>John MacAthur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“As </a:t>
            </a:r>
            <a:r>
              <a:rPr lang="af-ZA" i="1" dirty="0"/>
              <a:t>iemand agter My aan wil kom, moet hy homself verloën, elke dag sy kruis opneem en My volg, want elkeen wat sy lewe wil behou, sal dit verloor, maar elkeen wat sy lewe om my ontwil verloor, sal dit behou</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Rom. 10:14-15</a:t>
            </a:r>
            <a:r>
              <a:rPr lang="af-ZA" i="1" dirty="0">
                <a:solidFill>
                  <a:srgbClr val="00B050"/>
                </a:solidFill>
              </a:rPr>
              <a:t>	</a:t>
            </a:r>
            <a:r>
              <a:rPr lang="af-ZA" i="1" dirty="0" smtClean="0"/>
              <a:t/>
            </a:r>
            <a:br>
              <a:rPr lang="af-ZA" i="1" dirty="0" smtClean="0"/>
            </a:br>
            <a:r>
              <a:rPr lang="af-ZA" i="1" dirty="0" smtClean="0"/>
              <a:t>“</a:t>
            </a:r>
            <a:r>
              <a:rPr lang="af-ZA" i="1" dirty="0"/>
              <a:t>Maar hoe kan 'n mens Hom aanroep as jy nie in Hom glo nie? En hoe kan jy in Hom glo as jy nie van Hom gehoor het nie? En hoe kan jy van Hom hoor sonder iemand wat preek? En hoe kan iemand preek as hy nie gestuur is nie? Daar staan ook geskrywe: “Hoe wonderlik klink die voetstappe van dié wat die goeie boodskap bring</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geloof kom dus deur die prediking wat 'n mens hoor, en die prediking wat ons hoor, is die verkondiging van Christus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“Wees </a:t>
            </a:r>
            <a:r>
              <a:rPr lang="af-ZA" i="1" dirty="0"/>
              <a:t>altyd gereed om 'n antwoord te gee aan elkeen wat van julle 'n verduideliking eis oor die hoop wat in julle lewe.”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i="1" dirty="0" smtClean="0"/>
              <a:t/>
            </a:r>
            <a:br>
              <a:rPr lang="af-ZA" b="1" i="1" dirty="0" smtClean="0"/>
            </a:br>
            <a:r>
              <a:rPr lang="af-ZA" b="1" i="1" dirty="0"/>
              <a:t/>
            </a:r>
            <a:br>
              <a:rPr lang="af-ZA" b="1" i="1" dirty="0"/>
            </a:br>
            <a:r>
              <a:rPr lang="af-ZA" i="1" dirty="0" smtClean="0"/>
              <a:t>“</a:t>
            </a:r>
            <a:r>
              <a:rPr lang="af-ZA" i="1" dirty="0"/>
              <a:t>Weet julle nie, julle ontroues, dat vriendskap met die wêreld vyandskap teen God is nie? Wie 'n vriend van die wêreld wil wees, wys daarmee dat hy 'n vyand van God is.”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i="1" dirty="0" smtClean="0"/>
              <a:t/>
            </a:r>
            <a:br>
              <a:rPr lang="af-ZA" b="1" i="1" dirty="0" smtClean="0"/>
            </a:br>
            <a:r>
              <a:rPr lang="af-ZA" b="1" i="1" dirty="0"/>
              <a:t/>
            </a:r>
            <a:br>
              <a:rPr lang="af-ZA" b="1" i="1" dirty="0"/>
            </a:br>
            <a:r>
              <a:rPr lang="af-ZA" i="1" dirty="0" smtClean="0"/>
              <a:t>“Wees </a:t>
            </a:r>
            <a:r>
              <a:rPr lang="af-ZA" i="1" dirty="0"/>
              <a:t>altyd gereed om 'n antwoord te gee aan elkeen wat van julle 'n verduideliking eis oor die hoop wat in julle lewe.”</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3:15-16</a:t>
            </a:r>
            <a:r>
              <a:rPr lang="af-ZA" b="1" i="1" dirty="0" smtClean="0"/>
              <a:t/>
            </a:r>
            <a:br>
              <a:rPr lang="af-ZA" b="1" i="1" dirty="0" smtClean="0"/>
            </a:br>
            <a:r>
              <a:rPr lang="af-ZA" b="1" i="1" dirty="0"/>
              <a:t/>
            </a:r>
            <a:br>
              <a:rPr lang="af-ZA" b="1" i="1" dirty="0"/>
            </a:br>
            <a:r>
              <a:rPr lang="af-ZA" i="1" dirty="0" smtClean="0"/>
              <a:t>“Wees </a:t>
            </a:r>
            <a:r>
              <a:rPr lang="af-ZA" i="1" dirty="0"/>
              <a:t>altyd gereed om 'n antwoord te gee aan elkeen wat van julle 'n verduideliking eis oor die hoop wat in julle lewe</a:t>
            </a:r>
            <a:r>
              <a:rPr lang="af-ZA" i="1" dirty="0" smtClean="0"/>
              <a:t>.</a:t>
            </a:r>
            <a:r>
              <a:rPr lang="af-ZA" i="1" dirty="0"/>
              <a:t> </a:t>
            </a:r>
            <a:r>
              <a:rPr lang="af-ZA" i="1" dirty="0" smtClean="0"/>
              <a:t/>
            </a:r>
            <a:br>
              <a:rPr lang="af-ZA" i="1" dirty="0" smtClean="0"/>
            </a:br>
            <a:r>
              <a:rPr lang="af-ZA" i="1" dirty="0" smtClean="0"/>
              <a:t>Maar </a:t>
            </a:r>
            <a:r>
              <a:rPr lang="af-ZA" i="1" dirty="0"/>
              <a:t>doen dit met beskeidenheid en met eerbied vir God</a:t>
            </a:r>
            <a:r>
              <a:rPr lang="af-ZA" i="1" dirty="0" smtClean="0"/>
              <a:t>.”</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5:39</a:t>
            </a:r>
            <a:br>
              <a:rPr lang="af-ZA" b="1" dirty="0" smtClean="0">
                <a:solidFill>
                  <a:srgbClr val="00B050"/>
                </a:solidFill>
              </a:rPr>
            </a:br>
            <a:r>
              <a:rPr lang="af-ZA" b="1" dirty="0"/>
              <a:t/>
            </a:r>
            <a:br>
              <a:rPr lang="af-ZA" b="1" dirty="0"/>
            </a:br>
            <a:r>
              <a:rPr lang="af-ZA" i="1" dirty="0" smtClean="0"/>
              <a:t>“Julle </a:t>
            </a:r>
            <a:r>
              <a:rPr lang="af-ZA" i="1" dirty="0"/>
              <a:t>ondersoek die Skrif, omdat julle dink dat julle die ewige lewe daarin kry. En dit is juis die Skrif wat oor My getuig.”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90</Words>
  <Application>Microsoft Office PowerPoint</Application>
  <PresentationFormat>On-screen Show (4:3)</PresentationFormat>
  <Paragraphs>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Joh. 15:26-27  Moet ek ook 'n getuie wees?</vt:lpstr>
      <vt:lpstr>Slide 2</vt:lpstr>
      <vt:lpstr>I Pet. 3:15  “Wees altyd gereed om 'n antwoord te gee aan elkeen wat van julle 'n verduideliking eis oor die hoop wat in julle lewe.”</vt:lpstr>
      <vt:lpstr>Slide 4</vt:lpstr>
      <vt:lpstr>Jak. 4:4   “Weet julle nie, julle ontroues, dat vriendskap met die wêreld vyandskap teen God is nie? Wie 'n vriend van die wêreld wil wees, wys daarmee dat hy 'n vyand van God is.”</vt:lpstr>
      <vt:lpstr>I Pet. 3:15  “Wees altyd gereed om 'n antwoord te gee aan elkeen wat van julle 'n verduideliking eis oor die hoop wat in julle lewe.” </vt:lpstr>
      <vt:lpstr>I Pet. 3:15-16  “Wees altyd gereed om 'n antwoord te gee aan elkeen wat van julle 'n verduideliking eis oor die hoop wat in julle lewe.  Maar doen dit met beskeidenheid en met eerbied vir God.” </vt:lpstr>
      <vt:lpstr>Slide 8</vt:lpstr>
      <vt:lpstr>Joh. 5:39  “Julle ondersoek die Skrif, omdat julle dink dat julle die ewige lewe daarin kry. En dit is juis die Skrif wat oor My getuig.”</vt:lpstr>
      <vt:lpstr>Joh. 5:36  “Die werk wat die Vader My gegee het om te voltooi en waarmee Ek nou juis besig is, lê oor My getuienis af en bevestig dat die Vader My gestuur het.”</vt:lpstr>
      <vt:lpstr>Slide 11</vt:lpstr>
      <vt:lpstr>Hand. 2:36  “God het hierdie Jesus, wat julle gekruisig het, Here en Christus gemaak!”</vt:lpstr>
      <vt:lpstr>Hand. 3:15   “So het julle Hom, die Leidsman na die lewe toe, doodgemaak, maar God het Hom uit die dood opgewek, en daarvan is ons getuies.”</vt:lpstr>
      <vt:lpstr>I Kor. 2:2  “Ek het my voorgeneem om met julle oor niks anders te praat nie as oor Jesus as die Christus, en wel oor Hom as die gekruisigde.”</vt:lpstr>
      <vt:lpstr>Slide 15</vt:lpstr>
      <vt:lpstr>Luk. 18:18  “'n Man van aansien het aan Jesus die vraag gestel: “Goeie Leermeester, wat moet ek doen om die ewige lewe te verkry?”</vt:lpstr>
      <vt:lpstr>Luk. 18:22  “Toe Jesus dit hoor, sê Hy vir hom: “Een ding kom jy nog kort: gaan verkoop alles wat jy het, en deel die geld aan die armes uit. Dan sal jy 'n skat in die hemel hê. Kom dan terug en volg My.”</vt:lpstr>
      <vt:lpstr>“His shallow, superficial faith was not sufficient for him to confess his sin and forsake all to enter the kingdom of heaven; he wanted eternal life on his own terms, but they were not God’s terms.”        John MacAthur </vt:lpstr>
      <vt:lpstr>Luk. 9:23-24  “As iemand agter My aan wil kom, moet hy homself verloën, elke dag sy kruis opneem en My volg, want elkeen wat sy lewe wil behou, sal dit verloor, maar elkeen wat sy lewe om my ontwil verloor, sal dit behou.”</vt:lpstr>
      <vt:lpstr>Slide 20</vt:lpstr>
      <vt:lpstr>Rom. 10:14-15  “Maar hoe kan 'n mens Hom aanroep as jy nie in Hom glo nie? En hoe kan jy in Hom glo as jy nie van Hom gehoor het nie? En hoe kan jy van Hom hoor sonder iemand wat preek? En hoe kan iemand preek as hy nie gestuur is nie? Daar staan ook geskrywe: “Hoe wonderlik klink die voetstappe van dié wat die goeie boodskap bring.”</vt:lpstr>
      <vt:lpstr>Rom. 10:17   “Die geloof kom dus deur die prediking wat 'n mens hoor, en die prediking wat ons hoor, is die verkondiging van Christus.”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15:26-27  Moet ek ook 'n getuie wees?</dc:title>
  <dc:creator>Windows User</dc:creator>
  <cp:lastModifiedBy>Windows User</cp:lastModifiedBy>
  <cp:revision>1</cp:revision>
  <dcterms:created xsi:type="dcterms:W3CDTF">2022-09-29T06:08:00Z</dcterms:created>
  <dcterms:modified xsi:type="dcterms:W3CDTF">2022-09-29T06:15:50Z</dcterms:modified>
</cp:coreProperties>
</file>