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19" autoAdjust="0"/>
    <p:restoredTop sz="94660"/>
  </p:normalViewPr>
  <p:slideViewPr>
    <p:cSldViewPr>
      <p:cViewPr varScale="1">
        <p:scale>
          <a:sx n="110" d="100"/>
          <a:sy n="110"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06B9A8-1AD4-4242-A125-9BEF017087C9}"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06B9A8-1AD4-4242-A125-9BEF017087C9}"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06B9A8-1AD4-4242-A125-9BEF017087C9}"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06B9A8-1AD4-4242-A125-9BEF017087C9}"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06B9A8-1AD4-4242-A125-9BEF017087C9}" type="datetimeFigureOut">
              <a:rPr lang="en-US" smtClean="0"/>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06B9A8-1AD4-4242-A125-9BEF017087C9}" type="datetimeFigureOut">
              <a:rPr lang="en-US" smtClean="0"/>
              <a:t>10/7/2022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06B9A8-1AD4-4242-A125-9BEF017087C9}" type="datetimeFigureOut">
              <a:rPr lang="en-US" smtClean="0"/>
              <a:t>10/7/2022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06B9A8-1AD4-4242-A125-9BEF017087C9}" type="datetimeFigureOut">
              <a:rPr lang="en-US" smtClean="0"/>
              <a:t>10/7/2022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06B9A8-1AD4-4242-A125-9BEF017087C9}" type="datetimeFigureOut">
              <a:rPr lang="en-US" smtClean="0"/>
              <a:t>10/7/2022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06B9A8-1AD4-4242-A125-9BEF017087C9}" type="datetimeFigureOut">
              <a:rPr lang="en-US" smtClean="0"/>
              <a:t>10/7/2022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06B9A8-1AD4-4242-A125-9BEF017087C9}" type="datetimeFigureOut">
              <a:rPr lang="en-US" smtClean="0"/>
              <a:t>10/7/2022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E66422-F2DE-4551-B178-8CDB860F631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06B9A8-1AD4-4242-A125-9BEF017087C9}" type="datetimeFigureOut">
              <a:rPr lang="en-US" smtClean="0"/>
              <a:t>10/7/2022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E66422-F2DE-4551-B178-8CDB860F631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16:1-11</a:t>
            </a:r>
            <a:br>
              <a:rPr lang="af-ZA" b="1" u="sng" dirty="0" smtClean="0"/>
            </a:br>
            <a:r>
              <a:rPr lang="af-ZA" b="1" u="sng" dirty="0"/>
              <a:t/>
            </a:r>
            <a:br>
              <a:rPr lang="af-ZA" b="1" u="sng" dirty="0"/>
            </a:br>
            <a:r>
              <a:rPr lang="af-ZA" b="1" dirty="0" smtClean="0"/>
              <a:t>Hoekom </a:t>
            </a:r>
            <a:r>
              <a:rPr lang="af-ZA" b="1" dirty="0"/>
              <a:t>die wêreld die Christene haat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9</a:t>
            </a:r>
            <a:r>
              <a:rPr lang="af-ZA" b="1" dirty="0" smtClean="0">
                <a:solidFill>
                  <a:srgbClr val="FF0000"/>
                </a:solidFill>
              </a:rPr>
              <a:t>:</a:t>
            </a:r>
            <a:br>
              <a:rPr lang="af-ZA" b="1" dirty="0" smtClean="0">
                <a:solidFill>
                  <a:srgbClr val="FF0000"/>
                </a:solidFill>
              </a:rPr>
            </a:br>
            <a:r>
              <a:rPr lang="af-ZA" b="1" dirty="0"/>
              <a:t/>
            </a:r>
            <a:br>
              <a:rPr lang="af-ZA" b="1" dirty="0"/>
            </a:br>
            <a:r>
              <a:rPr lang="af-ZA" i="1" dirty="0" smtClean="0"/>
              <a:t>“</a:t>
            </a:r>
            <a:r>
              <a:rPr lang="af-ZA" i="1" dirty="0"/>
              <a:t>Van sonde, omdat hulle nie in My glo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10</a:t>
            </a:r>
            <a:r>
              <a:rPr lang="af-ZA" b="1" dirty="0" smtClean="0">
                <a:solidFill>
                  <a:srgbClr val="FF0000"/>
                </a:solidFill>
              </a:rPr>
              <a:t>:</a:t>
            </a:r>
            <a:r>
              <a:rPr lang="af-ZA" b="1" dirty="0" smtClean="0"/>
              <a:t/>
            </a:r>
            <a:br>
              <a:rPr lang="af-ZA" b="1" dirty="0" smtClean="0"/>
            </a:br>
            <a:r>
              <a:rPr lang="af-ZA" b="1" dirty="0"/>
              <a:t/>
            </a:r>
            <a:br>
              <a:rPr lang="af-ZA" b="1" dirty="0"/>
            </a:br>
            <a:r>
              <a:rPr lang="af-ZA" i="1" dirty="0" smtClean="0"/>
              <a:t>“</a:t>
            </a:r>
            <a:r>
              <a:rPr lang="af-ZA" i="1" dirty="0"/>
              <a:t>van geregtigheid, omdat Ek na die Vader gaan en julle My nie sal sien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11</a:t>
            </a:r>
            <a:r>
              <a:rPr lang="af-ZA" b="1" dirty="0" smtClean="0">
                <a:solidFill>
                  <a:srgbClr val="FF0000"/>
                </a:solidFill>
              </a:rPr>
              <a:t>:</a:t>
            </a:r>
            <a:r>
              <a:rPr lang="af-ZA" b="1" dirty="0" smtClean="0"/>
              <a:t/>
            </a:r>
            <a:br>
              <a:rPr lang="af-ZA" b="1" dirty="0" smtClean="0"/>
            </a:br>
            <a:r>
              <a:rPr lang="af-ZA" b="1" dirty="0"/>
              <a:t/>
            </a:r>
            <a:br>
              <a:rPr lang="af-ZA" b="1" dirty="0"/>
            </a:br>
            <a:r>
              <a:rPr lang="af-ZA" i="1" dirty="0" smtClean="0"/>
              <a:t>“</a:t>
            </a:r>
            <a:r>
              <a:rPr lang="af-ZA" i="1" dirty="0"/>
              <a:t>van oordeel, omdat die heerser van hierdie wêreld reeds geoordeel is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3:12</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Almal wat in Christus Jesus toegewy aan God wil lewe, sal ook vervolg word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9:23-24</a:t>
            </a:r>
            <a:r>
              <a:rPr lang="af-ZA" b="1" dirty="0" smtClean="0"/>
              <a:t/>
            </a:r>
            <a:br>
              <a:rPr lang="af-ZA" b="1" dirty="0" smtClean="0"/>
            </a:br>
            <a:r>
              <a:rPr lang="af-ZA" b="1" dirty="0" smtClean="0"/>
              <a:t/>
            </a:r>
            <a:br>
              <a:rPr lang="af-ZA" b="1" dirty="0" smtClean="0"/>
            </a:br>
            <a:r>
              <a:rPr lang="af-ZA" i="1" dirty="0" smtClean="0"/>
              <a:t>“Toe </a:t>
            </a:r>
            <a:r>
              <a:rPr lang="af-ZA" i="1" dirty="0"/>
              <a:t>het Hy vir almal gesê: “As iemand agter My aan wil kom, moet hy homself verloën, elke dag sy kruis opneem en My volg, want elkeen wat sy lewe wil behou, sal dit verloor, maar elkeen wat sy lewe om my ontwil verloor, sal dit behou</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8:37</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“Maar </a:t>
            </a:r>
            <a:r>
              <a:rPr lang="af-ZA" i="1" dirty="0"/>
              <a:t>in al hierdie dinge is ons meer as oorwinnaars deur Hom wat vir ons liefhet.”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14:28</a:t>
            </a:r>
            <a:r>
              <a:rPr lang="af-ZA" b="1" i="1" dirty="0" smtClean="0"/>
              <a:t/>
            </a:r>
            <a:br>
              <a:rPr lang="af-ZA" b="1" i="1" dirty="0" smtClean="0"/>
            </a:br>
            <a:r>
              <a:rPr lang="af-ZA" b="1" i="1" dirty="0"/>
              <a:t/>
            </a:r>
            <a:br>
              <a:rPr lang="af-ZA" b="1" i="1" dirty="0"/>
            </a:br>
            <a:r>
              <a:rPr lang="af-ZA" i="1" dirty="0" smtClean="0"/>
              <a:t>“As </a:t>
            </a:r>
            <a:r>
              <a:rPr lang="af-ZA" i="1" dirty="0"/>
              <a:t>julle My liefgehad het, sou julle bly gewees het dat Ek na die Vader toe gaan</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25</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Joh. 16:1-11  Hoekom die wêreld die Christene haat</vt:lpstr>
      <vt:lpstr>Slide 2</vt:lpstr>
      <vt:lpstr>II Tim. 3:12   “Almal wat in Christus Jesus toegewy aan God wil lewe, sal ook vervolg word.”</vt:lpstr>
      <vt:lpstr>Slide 4</vt:lpstr>
      <vt:lpstr>Luk. 9:23-24  “Toe het Hy vir almal gesê: “As iemand agter My aan wil kom, moet hy homself verloën, elke dag sy kruis opneem en My volg, want elkeen wat sy lewe wil behou, sal dit verloor, maar elkeen wat sy lewe om my ontwil verloor, sal dit behou.”</vt:lpstr>
      <vt:lpstr>Rom. 8:37  “Maar in al hierdie dinge is ons meer as oorwinnaars deur Hom wat vir ons liefhet.” </vt:lpstr>
      <vt:lpstr>Slide 7</vt:lpstr>
      <vt:lpstr>Joh. 14:28  “As julle My liefgehad het, sou julle bly gewees het dat Ek na die Vader toe gaan...”</vt:lpstr>
      <vt:lpstr>Slide 9</vt:lpstr>
      <vt:lpstr>Vers 9:  “Van sonde, omdat hulle nie in My glo nie;”</vt:lpstr>
      <vt:lpstr>Vers 10:  “van geregtigheid, omdat Ek na die Vader gaan en julle My nie sal sien nie;”</vt:lpstr>
      <vt:lpstr>Vers 11:  “van oordeel, omdat die heerser van hierdie wêreld reeds geoordeel is.”</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16:1-11  Hoekom die wêreld die Christene haat</dc:title>
  <dc:creator>Windows User</dc:creator>
  <cp:lastModifiedBy>Windows User</cp:lastModifiedBy>
  <cp:revision>1</cp:revision>
  <dcterms:created xsi:type="dcterms:W3CDTF">2022-10-07T03:20:53Z</dcterms:created>
  <dcterms:modified xsi:type="dcterms:W3CDTF">2022-10-07T03:23:51Z</dcterms:modified>
</cp:coreProperties>
</file>