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95" r:id="rId16"/>
    <p:sldId id="296" r:id="rId17"/>
    <p:sldId id="297" r:id="rId18"/>
    <p:sldId id="270" r:id="rId19"/>
    <p:sldId id="271" r:id="rId20"/>
    <p:sldId id="272" r:id="rId21"/>
    <p:sldId id="273" r:id="rId22"/>
    <p:sldId id="274" r:id="rId23"/>
    <p:sldId id="275" r:id="rId24"/>
    <p:sldId id="276" r:id="rId25"/>
    <p:sldId id="277"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008" autoAdjust="0"/>
    <p:restoredTop sz="94660"/>
  </p:normalViewPr>
  <p:slideViewPr>
    <p:cSldViewPr>
      <p:cViewPr varScale="1">
        <p:scale>
          <a:sx n="110" d="100"/>
          <a:sy n="110" d="100"/>
        </p:scale>
        <p:origin x="-216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9975BD4-EB0C-405F-858B-A0D7541367C0}" type="datetimeFigureOut">
              <a:rPr lang="en-US" smtClean="0"/>
              <a:t>10/14/2022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A43BA2-FDC2-42D1-81FE-6E78E979C2E5}"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9975BD4-EB0C-405F-858B-A0D7541367C0}" type="datetimeFigureOut">
              <a:rPr lang="en-US" smtClean="0"/>
              <a:t>10/14/2022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A43BA2-FDC2-42D1-81FE-6E78E979C2E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9975BD4-EB0C-405F-858B-A0D7541367C0}" type="datetimeFigureOut">
              <a:rPr lang="en-US" smtClean="0"/>
              <a:t>10/14/2022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A43BA2-FDC2-42D1-81FE-6E78E979C2E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9975BD4-EB0C-405F-858B-A0D7541367C0}" type="datetimeFigureOut">
              <a:rPr lang="en-US" smtClean="0"/>
              <a:t>10/14/2022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A43BA2-FDC2-42D1-81FE-6E78E979C2E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9975BD4-EB0C-405F-858B-A0D7541367C0}" type="datetimeFigureOut">
              <a:rPr lang="en-US" smtClean="0"/>
              <a:t>10/14/2022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A43BA2-FDC2-42D1-81FE-6E78E979C2E5}"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9975BD4-EB0C-405F-858B-A0D7541367C0}" type="datetimeFigureOut">
              <a:rPr lang="en-US" smtClean="0"/>
              <a:t>10/14/2022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BA43BA2-FDC2-42D1-81FE-6E78E979C2E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9975BD4-EB0C-405F-858B-A0D7541367C0}" type="datetimeFigureOut">
              <a:rPr lang="en-US" smtClean="0"/>
              <a:t>10/14/2022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BA43BA2-FDC2-42D1-81FE-6E78E979C2E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9975BD4-EB0C-405F-858B-A0D7541367C0}" type="datetimeFigureOut">
              <a:rPr lang="en-US" smtClean="0"/>
              <a:t>10/14/2022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BA43BA2-FDC2-42D1-81FE-6E78E979C2E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975BD4-EB0C-405F-858B-A0D7541367C0}" type="datetimeFigureOut">
              <a:rPr lang="en-US" smtClean="0"/>
              <a:t>10/14/2022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BA43BA2-FDC2-42D1-81FE-6E78E979C2E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9975BD4-EB0C-405F-858B-A0D7541367C0}" type="datetimeFigureOut">
              <a:rPr lang="en-US" smtClean="0"/>
              <a:t>10/14/2022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BA43BA2-FDC2-42D1-81FE-6E78E979C2E5}"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9975BD4-EB0C-405F-858B-A0D7541367C0}" type="datetimeFigureOut">
              <a:rPr lang="en-US" smtClean="0"/>
              <a:t>10/14/2022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BA43BA2-FDC2-42D1-81FE-6E78E979C2E5}"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975BD4-EB0C-405F-858B-A0D7541367C0}" type="datetimeFigureOut">
              <a:rPr lang="en-US" smtClean="0"/>
              <a:t>10/14/2022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BA43BA2-FDC2-42D1-81FE-6E78E979C2E5}"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Joh. </a:t>
            </a:r>
            <a:r>
              <a:rPr lang="af-ZA" b="1" u="sng" dirty="0" smtClean="0"/>
              <a:t>16:12-15</a:t>
            </a:r>
            <a:br>
              <a:rPr lang="af-ZA" b="1" u="sng" dirty="0" smtClean="0"/>
            </a:br>
            <a:r>
              <a:rPr lang="af-ZA" b="1" u="sng" dirty="0"/>
              <a:t/>
            </a:r>
            <a:br>
              <a:rPr lang="af-ZA" b="1" u="sng" dirty="0"/>
            </a:br>
            <a:r>
              <a:rPr lang="af-ZA" b="1" dirty="0" smtClean="0"/>
              <a:t>Die </a:t>
            </a:r>
            <a:r>
              <a:rPr lang="af-ZA" b="1" dirty="0"/>
              <a:t>Heilig Gees openbaar die </a:t>
            </a:r>
            <a:r>
              <a:rPr lang="af-ZA" b="1" dirty="0" smtClean="0"/>
              <a:t>Waarheid</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chor="t"/>
          <a:lstStyle/>
          <a:p>
            <a:pPr lvl="0" algn="l"/>
            <a:r>
              <a:rPr lang="af-ZA" b="1" dirty="0" smtClean="0"/>
              <a:t>&gt; Die </a:t>
            </a:r>
            <a:r>
              <a:rPr lang="af-ZA" b="1" dirty="0"/>
              <a:t>merkwaardig eenheid in die Skrif</a:t>
            </a:r>
            <a:r>
              <a:rPr lang="af-ZA" b="1" dirty="0" smtClean="0"/>
              <a:t>:</a:t>
            </a:r>
            <a:br>
              <a:rPr lang="af-ZA" b="1" dirty="0" smtClean="0"/>
            </a:br>
            <a:r>
              <a:rPr lang="en-US" b="1" dirty="0"/>
              <a:t/>
            </a:r>
            <a:br>
              <a:rPr lang="en-US" b="1" dirty="0"/>
            </a:br>
            <a:endParaRPr lang="en-US" b="1"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Job. </a:t>
            </a:r>
            <a:r>
              <a:rPr lang="af-ZA" b="1" dirty="0" smtClean="0">
                <a:solidFill>
                  <a:srgbClr val="00B050"/>
                </a:solidFill>
              </a:rPr>
              <a:t>26:10</a:t>
            </a:r>
            <a:r>
              <a:rPr lang="af-ZA" b="1" i="1" dirty="0" smtClean="0"/>
              <a:t/>
            </a:r>
            <a:br>
              <a:rPr lang="af-ZA" b="1" i="1" dirty="0" smtClean="0"/>
            </a:br>
            <a:r>
              <a:rPr lang="af-ZA" b="1" i="1" dirty="0"/>
              <a:t/>
            </a:r>
            <a:br>
              <a:rPr lang="af-ZA" b="1" i="1" dirty="0"/>
            </a:br>
            <a:r>
              <a:rPr lang="af-ZA" i="1" dirty="0" smtClean="0"/>
              <a:t>“Hy </a:t>
            </a:r>
            <a:r>
              <a:rPr lang="af-ZA" i="1" dirty="0"/>
              <a:t>het sirkelvormig 'n grens getrek oor die oppervlakte van die water tot waar die lig by donker eindig</a:t>
            </a:r>
            <a:r>
              <a:rPr lang="af-ZA" i="1"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Job. </a:t>
            </a:r>
            <a:r>
              <a:rPr lang="af-ZA" b="1" dirty="0" smtClean="0">
                <a:solidFill>
                  <a:srgbClr val="00B050"/>
                </a:solidFill>
              </a:rPr>
              <a:t>38:14</a:t>
            </a:r>
            <a:r>
              <a:rPr lang="af-ZA" b="1" i="1" dirty="0" smtClean="0"/>
              <a:t/>
            </a:r>
            <a:br>
              <a:rPr lang="af-ZA" b="1" i="1" dirty="0" smtClean="0"/>
            </a:br>
            <a:r>
              <a:rPr lang="af-ZA" b="1" i="1" dirty="0"/>
              <a:t/>
            </a:r>
            <a:br>
              <a:rPr lang="af-ZA" b="1" i="1" dirty="0"/>
            </a:br>
            <a:r>
              <a:rPr lang="af-ZA" i="1" dirty="0" smtClean="0"/>
              <a:t>“Die </a:t>
            </a:r>
            <a:r>
              <a:rPr lang="af-ZA" i="1" dirty="0"/>
              <a:t>aarde verander soos klei onder 'n rolseël,sodat alles vorm kry soos 'n bokleed</a:t>
            </a:r>
            <a:r>
              <a:rPr lang="af-ZA" i="1" dirty="0" smtClean="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Jes. </a:t>
            </a:r>
            <a:r>
              <a:rPr lang="af-ZA" b="1" dirty="0" smtClean="0">
                <a:solidFill>
                  <a:srgbClr val="00B050"/>
                </a:solidFill>
              </a:rPr>
              <a:t>40:22</a:t>
            </a:r>
            <a:r>
              <a:rPr lang="af-ZA" b="1" i="1" dirty="0" smtClean="0"/>
              <a:t/>
            </a:r>
            <a:br>
              <a:rPr lang="af-ZA" b="1" i="1" dirty="0" smtClean="0"/>
            </a:br>
            <a:r>
              <a:rPr lang="af-ZA" b="1" i="1" dirty="0"/>
              <a:t/>
            </a:r>
            <a:br>
              <a:rPr lang="af-ZA" b="1" i="1" dirty="0"/>
            </a:br>
            <a:r>
              <a:rPr lang="af-ZA" i="1" dirty="0" smtClean="0"/>
              <a:t>“Dit </a:t>
            </a:r>
            <a:r>
              <a:rPr lang="af-ZA" i="1" dirty="0"/>
              <a:t>is Hy wat troon bo die rondeskyf van die aarde</a:t>
            </a:r>
            <a:r>
              <a:rPr lang="af-ZA" i="1" dirty="0" smtClean="0"/>
              <a: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chor="t"/>
          <a:lstStyle/>
          <a:p>
            <a:pPr lvl="0" algn="l"/>
            <a:r>
              <a:rPr lang="af-ZA" dirty="0" smtClean="0"/>
              <a:t>&gt; Die </a:t>
            </a:r>
            <a:r>
              <a:rPr lang="af-ZA" dirty="0"/>
              <a:t>merkwaardig eenheid in die Skrif</a:t>
            </a:r>
            <a:r>
              <a:rPr lang="af-ZA" dirty="0" smtClean="0"/>
              <a:t>:</a:t>
            </a:r>
            <a:br>
              <a:rPr lang="af-ZA" dirty="0" smtClean="0"/>
            </a:br>
            <a:r>
              <a:rPr lang="en-US" dirty="0"/>
              <a:t/>
            </a:r>
            <a:br>
              <a:rPr lang="en-US" dirty="0"/>
            </a:br>
            <a:r>
              <a:rPr lang="en-US" b="1" dirty="0" smtClean="0"/>
              <a:t>&gt; </a:t>
            </a:r>
            <a:r>
              <a:rPr lang="af-ZA" b="1" dirty="0" smtClean="0"/>
              <a:t>Die </a:t>
            </a:r>
            <a:r>
              <a:rPr lang="af-ZA" b="1" dirty="0"/>
              <a:t>Skrif se </a:t>
            </a:r>
            <a:r>
              <a:rPr lang="af-ZA" b="1" dirty="0" smtClean="0"/>
              <a:t>wetenskaplike akkuraatheid:</a:t>
            </a:r>
            <a:r>
              <a:rPr lang="en-US" dirty="0" smtClean="0"/>
              <a:t/>
            </a:r>
            <a:br>
              <a:rPr lang="en-US" dirty="0" smtClean="0"/>
            </a:b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chor="t"/>
          <a:lstStyle/>
          <a:p>
            <a:pPr lvl="0" algn="l"/>
            <a:r>
              <a:rPr lang="af-ZA" dirty="0" smtClean="0"/>
              <a:t>&gt; Die </a:t>
            </a:r>
            <a:r>
              <a:rPr lang="af-ZA" dirty="0"/>
              <a:t>merkwaardig eenheid in die Skrif</a:t>
            </a:r>
            <a:r>
              <a:rPr lang="af-ZA" dirty="0" smtClean="0"/>
              <a:t>:</a:t>
            </a:r>
            <a:br>
              <a:rPr lang="af-ZA" dirty="0" smtClean="0"/>
            </a:br>
            <a:r>
              <a:rPr lang="en-US" dirty="0"/>
              <a:t/>
            </a:r>
            <a:br>
              <a:rPr lang="en-US" dirty="0"/>
            </a:br>
            <a:r>
              <a:rPr lang="en-US" dirty="0" smtClean="0"/>
              <a:t>&gt; </a:t>
            </a:r>
            <a:r>
              <a:rPr lang="af-ZA" dirty="0" smtClean="0"/>
              <a:t>Die </a:t>
            </a:r>
            <a:r>
              <a:rPr lang="af-ZA" dirty="0"/>
              <a:t>Skrif se </a:t>
            </a:r>
            <a:r>
              <a:rPr lang="af-ZA" dirty="0" smtClean="0"/>
              <a:t>wetenskaplike akkuraatheid:</a:t>
            </a:r>
            <a:r>
              <a:rPr lang="en-US" dirty="0" smtClean="0"/>
              <a:t/>
            </a:r>
            <a:br>
              <a:rPr lang="en-US" dirty="0" smtClean="0"/>
            </a:br>
            <a:r>
              <a:rPr lang="en-US" dirty="0"/>
              <a:t/>
            </a:r>
            <a:br>
              <a:rPr lang="en-US" dirty="0"/>
            </a:br>
            <a:r>
              <a:rPr lang="en-US" b="1" dirty="0" smtClean="0"/>
              <a:t>&gt; </a:t>
            </a:r>
            <a:r>
              <a:rPr lang="af-ZA" b="1" dirty="0" smtClean="0"/>
              <a:t>Al </a:t>
            </a:r>
            <a:r>
              <a:rPr lang="af-ZA" b="1" dirty="0"/>
              <a:t>die vervulde profesieë:</a:t>
            </a:r>
            <a:r>
              <a:rPr lang="en-US" dirty="0"/>
              <a:t/>
            </a:r>
            <a:br>
              <a:rPr lang="en-US" dirty="0"/>
            </a:b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chor="t"/>
          <a:lstStyle/>
          <a:p>
            <a:pPr lvl="0" algn="l"/>
            <a:r>
              <a:rPr lang="af-ZA" dirty="0" smtClean="0"/>
              <a:t>&gt; Die </a:t>
            </a:r>
            <a:r>
              <a:rPr lang="af-ZA" dirty="0"/>
              <a:t>merkwaardig eenheid in die Skrif</a:t>
            </a:r>
            <a:r>
              <a:rPr lang="af-ZA" dirty="0" smtClean="0"/>
              <a:t>:</a:t>
            </a:r>
            <a:br>
              <a:rPr lang="af-ZA" dirty="0" smtClean="0"/>
            </a:br>
            <a:r>
              <a:rPr lang="en-US" dirty="0"/>
              <a:t/>
            </a:r>
            <a:br>
              <a:rPr lang="en-US" dirty="0"/>
            </a:br>
            <a:r>
              <a:rPr lang="en-US" dirty="0" smtClean="0"/>
              <a:t>&gt; </a:t>
            </a:r>
            <a:r>
              <a:rPr lang="af-ZA" dirty="0" smtClean="0"/>
              <a:t>Die </a:t>
            </a:r>
            <a:r>
              <a:rPr lang="af-ZA" dirty="0"/>
              <a:t>Skrif se </a:t>
            </a:r>
            <a:r>
              <a:rPr lang="af-ZA" dirty="0" smtClean="0"/>
              <a:t>wetenskaplike akkuraatheid:</a:t>
            </a:r>
            <a:r>
              <a:rPr lang="en-US" dirty="0" smtClean="0"/>
              <a:t/>
            </a:r>
            <a:br>
              <a:rPr lang="en-US" dirty="0" smtClean="0"/>
            </a:br>
            <a:r>
              <a:rPr lang="en-US" dirty="0"/>
              <a:t/>
            </a:r>
            <a:br>
              <a:rPr lang="en-US" dirty="0"/>
            </a:br>
            <a:r>
              <a:rPr lang="en-US" dirty="0" smtClean="0"/>
              <a:t>&gt; </a:t>
            </a:r>
            <a:r>
              <a:rPr lang="af-ZA" dirty="0" smtClean="0"/>
              <a:t>Al </a:t>
            </a:r>
            <a:r>
              <a:rPr lang="af-ZA" dirty="0"/>
              <a:t>die vervulde profesieë:</a:t>
            </a:r>
            <a:r>
              <a:rPr lang="en-US" dirty="0"/>
              <a:t/>
            </a:r>
            <a:br>
              <a:rPr lang="en-US" dirty="0"/>
            </a:br>
            <a:r>
              <a:rPr lang="en-US" dirty="0" smtClean="0"/>
              <a:t/>
            </a:r>
            <a:br>
              <a:rPr lang="en-US" dirty="0" smtClean="0"/>
            </a:br>
            <a:r>
              <a:rPr lang="en-US" b="1" dirty="0" smtClean="0"/>
              <a:t>&gt; </a:t>
            </a:r>
            <a:r>
              <a:rPr lang="af-ZA" b="1" dirty="0" smtClean="0"/>
              <a:t>Oor </a:t>
            </a:r>
            <a:r>
              <a:rPr lang="af-ZA" b="1" dirty="0"/>
              <a:t>die getuienis van Jesus self</a:t>
            </a:r>
            <a:r>
              <a:rPr lang="af-ZA" b="1" dirty="0" smtClean="0"/>
              <a:t>:</a:t>
            </a:r>
            <a:endParaRPr lang="en-US" b="1"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10:35</a:t>
            </a:r>
            <a:r>
              <a:rPr lang="af-ZA" b="1" i="1" dirty="0" smtClean="0"/>
              <a:t/>
            </a:r>
            <a:br>
              <a:rPr lang="af-ZA" b="1" i="1" dirty="0" smtClean="0"/>
            </a:br>
            <a:r>
              <a:rPr lang="af-ZA" b="1" i="1" dirty="0"/>
              <a:t/>
            </a:r>
            <a:br>
              <a:rPr lang="af-ZA" b="1" i="1" dirty="0"/>
            </a:br>
            <a:r>
              <a:rPr lang="af-ZA" i="1" dirty="0" smtClean="0"/>
              <a:t>“God </a:t>
            </a:r>
            <a:r>
              <a:rPr lang="af-ZA" i="1" dirty="0"/>
              <a:t>noem hulle tot wie sy woord gekom het, dus ‘gode’, en wat daar geskrywe staan, kan nie verander word nie</a:t>
            </a:r>
            <a:r>
              <a:rPr lang="af-ZA" i="1" dirty="0" smtClean="0"/>
              <a:t>.</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“To </a:t>
            </a:r>
            <a:r>
              <a:rPr lang="af-ZA" i="1" dirty="0"/>
              <a:t>be skeptical of the resultant text of the New Testament books is to allow all of classical antiquity to slip into obscurity, for no documents of the ancient period are as well attested bibliographically as the New Testament.”</a:t>
            </a:r>
            <a:r>
              <a:rPr lang="en-US" dirty="0"/>
              <a:t/>
            </a:r>
            <a:br>
              <a:rPr lang="en-US" dirty="0"/>
            </a:br>
            <a:r>
              <a:rPr lang="en-US" dirty="0" smtClean="0"/>
              <a:t/>
            </a:r>
            <a:br>
              <a:rPr lang="en-US" dirty="0" smtClean="0"/>
            </a:br>
            <a:r>
              <a:rPr lang="en-US" dirty="0" smtClean="0"/>
              <a:t>				</a:t>
            </a:r>
            <a:r>
              <a:rPr lang="af-ZA" b="1" dirty="0" smtClean="0">
                <a:solidFill>
                  <a:srgbClr val="7030A0"/>
                </a:solidFill>
              </a:rPr>
              <a:t>J.W. Montgomery</a:t>
            </a:r>
            <a:endParaRPr lang="en-US" dirty="0">
              <a:solidFill>
                <a:srgbClr val="7030A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16:25</a:t>
            </a:r>
            <a:r>
              <a:rPr lang="af-ZA" i="1" dirty="0">
                <a:solidFill>
                  <a:srgbClr val="00B050"/>
                </a:solidFill>
              </a:rPr>
              <a:t>	</a:t>
            </a:r>
            <a:r>
              <a:rPr lang="af-ZA" i="1" dirty="0" smtClean="0"/>
              <a:t/>
            </a:r>
            <a:br>
              <a:rPr lang="af-ZA" i="1" dirty="0" smtClean="0"/>
            </a:br>
            <a:r>
              <a:rPr lang="af-ZA" i="1" dirty="0"/>
              <a:t/>
            </a:r>
            <a:br>
              <a:rPr lang="af-ZA" i="1" dirty="0"/>
            </a:br>
            <a:r>
              <a:rPr lang="af-ZA" i="1" dirty="0" smtClean="0"/>
              <a:t>“God </a:t>
            </a:r>
            <a:r>
              <a:rPr lang="af-ZA" i="1" dirty="0"/>
              <a:t>is magtig om julle te laat vasstaan ooreenkomstig die evangelie van Jesus Christus wat ek verkondig, en ooreenkomstig die openbaring van die geheimenis. Eeue lank het dit geheim gebly,”</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dirty="0">
                <a:solidFill>
                  <a:srgbClr val="00B050"/>
                </a:solidFill>
              </a:rPr>
              <a:t>I Kor. </a:t>
            </a:r>
            <a:r>
              <a:rPr lang="af-ZA" b="1" dirty="0" smtClean="0">
                <a:solidFill>
                  <a:srgbClr val="00B050"/>
                </a:solidFill>
              </a:rPr>
              <a:t>2:9-10</a:t>
            </a:r>
            <a:r>
              <a:rPr lang="af-ZA" b="1" i="1" dirty="0" smtClean="0"/>
              <a:t/>
            </a:r>
            <a:br>
              <a:rPr lang="af-ZA" b="1" i="1" dirty="0" smtClean="0"/>
            </a:br>
            <a:r>
              <a:rPr lang="af-ZA" i="1" dirty="0" smtClean="0"/>
              <a:t>“Maar </a:t>
            </a:r>
            <a:r>
              <a:rPr lang="af-ZA" i="1" dirty="0"/>
              <a:t>soos daar geskrywe staan: “Wat die oog nie gesien en die oor nie gehoor het nie,” en wat in die hart van 'n mens nie opgekom het nie, dit het God gereed gemaak vir dié wat Hom liefhet. Aan ons dan het God dit deur die Gees bekend gemaak, want die Gees deursoek alle dinge, ook die diepste geheimenisse van God</a:t>
            </a:r>
            <a:r>
              <a:rPr lang="af-ZA" i="1" dirty="0" smtClean="0"/>
              <a:t>.”</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Tim. </a:t>
            </a:r>
            <a:r>
              <a:rPr lang="af-ZA" b="1" dirty="0" smtClean="0">
                <a:solidFill>
                  <a:srgbClr val="00B050"/>
                </a:solidFill>
              </a:rPr>
              <a:t>3:16</a:t>
            </a:r>
            <a:r>
              <a:rPr lang="af-ZA" b="1" i="1" dirty="0" smtClean="0"/>
              <a:t/>
            </a:r>
            <a:br>
              <a:rPr lang="af-ZA" b="1" i="1" dirty="0" smtClean="0"/>
            </a:br>
            <a:r>
              <a:rPr lang="af-ZA" b="1" i="1" dirty="0"/>
              <a:t/>
            </a:r>
            <a:br>
              <a:rPr lang="af-ZA" b="1" i="1" dirty="0"/>
            </a:br>
            <a:r>
              <a:rPr lang="af-ZA" i="1" dirty="0" smtClean="0"/>
              <a:t>“Die </a:t>
            </a:r>
            <a:r>
              <a:rPr lang="af-ZA" i="1" dirty="0"/>
              <a:t>hele Skrif is deur God geïnspireer en het groot waarde om in die waarheid te onderrig, dwaling te bestry, verkeerdhede reg te stel en 'n regte lewenswyse te kweek</a:t>
            </a:r>
            <a:r>
              <a:rPr lang="af-ZA" i="1" dirty="0" smtClean="0"/>
              <a:t>,”</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18:37-38</a:t>
            </a:r>
            <a:r>
              <a:rPr lang="af-ZA" b="1" dirty="0" smtClean="0"/>
              <a:t/>
            </a:r>
            <a:br>
              <a:rPr lang="af-ZA" b="1" dirty="0" smtClean="0"/>
            </a:br>
            <a:r>
              <a:rPr lang="af-ZA" b="1" dirty="0"/>
              <a:t/>
            </a:r>
            <a:br>
              <a:rPr lang="af-ZA" b="1" dirty="0"/>
            </a:br>
            <a:r>
              <a:rPr lang="af-ZA" i="1" dirty="0" smtClean="0"/>
              <a:t>“Ek </a:t>
            </a:r>
            <a:r>
              <a:rPr lang="af-ZA" i="1" dirty="0"/>
              <a:t>moet oor die waarheid getuienis aflê. Hiervoor is Ek gebore, en hiervoor het Ek na die wêreld toe gekom. Elkeen wat aan die waarheid behoort, luister na wat Ek sê.”</a:t>
            </a:r>
            <a:br>
              <a:rPr lang="af-ZA" i="1" dirty="0"/>
            </a:br>
            <a:r>
              <a:rPr lang="af-ZA" i="1" dirty="0"/>
              <a:t>“Wat is waarheid?” sê Pilatus toe vir Hom</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a:t>
            </a:r>
            <a:r>
              <a:rPr lang="af-ZA" b="1" dirty="0" smtClean="0">
                <a:solidFill>
                  <a:srgbClr val="00B050"/>
                </a:solidFill>
              </a:rPr>
              <a:t>1:20</a:t>
            </a:r>
            <a:r>
              <a:rPr lang="af-ZA" b="1" i="1" dirty="0" smtClean="0">
                <a:solidFill>
                  <a:srgbClr val="00B050"/>
                </a:solidFill>
              </a:rPr>
              <a:t/>
            </a:r>
            <a:br>
              <a:rPr lang="af-ZA" b="1" i="1" dirty="0" smtClean="0">
                <a:solidFill>
                  <a:srgbClr val="00B050"/>
                </a:solidFill>
              </a:rPr>
            </a:br>
            <a:r>
              <a:rPr lang="af-ZA" b="1" i="1" dirty="0"/>
              <a:t/>
            </a:r>
            <a:br>
              <a:rPr lang="af-ZA" b="1" i="1" dirty="0"/>
            </a:br>
            <a:r>
              <a:rPr lang="af-ZA" i="1" dirty="0" smtClean="0"/>
              <a:t>“Van </a:t>
            </a:r>
            <a:r>
              <a:rPr lang="af-ZA" i="1" dirty="0"/>
              <a:t>die skepping van die wêreld af kan 'n mens uit die werke van God duidelik aflei dat sy krag ewigdurend is en dat Hy waarlik God is, hoewel dit dinge is wat 'n mens nie met die oog kan sien nie. Vir hierdie mense is daar dus geen verontskuldiging nie</a:t>
            </a:r>
            <a:r>
              <a:rPr lang="af-ZA" i="1" dirty="0" smtClean="0"/>
              <a:t>,</a:t>
            </a:r>
            <a:r>
              <a:rPr lang="en-US"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a:t>
            </a:r>
            <a:r>
              <a:rPr lang="af-ZA" b="1" dirty="0" smtClean="0">
                <a:solidFill>
                  <a:srgbClr val="00B050"/>
                </a:solidFill>
              </a:rPr>
              <a:t>1:28</a:t>
            </a:r>
            <a:r>
              <a:rPr lang="af-ZA" b="1" i="1" dirty="0" smtClean="0"/>
              <a:t/>
            </a:r>
            <a:br>
              <a:rPr lang="af-ZA" b="1" i="1" dirty="0" smtClean="0"/>
            </a:br>
            <a:r>
              <a:rPr lang="af-ZA" b="1" i="1" dirty="0"/>
              <a:t/>
            </a:r>
            <a:br>
              <a:rPr lang="af-ZA" b="1" i="1" dirty="0"/>
            </a:br>
            <a:r>
              <a:rPr lang="af-ZA" i="1" dirty="0" smtClean="0"/>
              <a:t>“En </a:t>
            </a:r>
            <a:r>
              <a:rPr lang="af-ZA" i="1" dirty="0"/>
              <a:t>omdat hulle dit van geen belang ag om God te ken nie, gee Hy hulle oor aan hulle verdraaide opvattings, sodat hulle doen wat onbetaamlik is</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Pet. 3:16</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Hy skryf dit ook in al sy briewe waarin hy oor hierdie saak handel. Daar is dinge in sy briewe wat moeilik is om te verstaan. Oningeligte en onstandvastige mense gee daaraan 'n verkeerde uitleg, soos hulle trouens ook doen met die res van die Skrif, en dit tot hulle eie ondergang</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a:t>
            </a:r>
            <a:r>
              <a:rPr lang="af-ZA" b="1" dirty="0" smtClean="0">
                <a:solidFill>
                  <a:srgbClr val="00B050"/>
                </a:solidFill>
              </a:rPr>
              <a:t>14:37-38</a:t>
            </a:r>
            <a:r>
              <a:rPr lang="af-ZA" b="1" i="1" dirty="0" smtClean="0">
                <a:solidFill>
                  <a:srgbClr val="00B050"/>
                </a:solidFill>
              </a:rPr>
              <a:t/>
            </a:r>
            <a:br>
              <a:rPr lang="af-ZA" b="1" i="1" dirty="0" smtClean="0">
                <a:solidFill>
                  <a:srgbClr val="00B050"/>
                </a:solidFill>
              </a:rPr>
            </a:br>
            <a:r>
              <a:rPr lang="af-ZA" b="1" i="1" dirty="0"/>
              <a:t/>
            </a:r>
            <a:br>
              <a:rPr lang="af-ZA" b="1" i="1" dirty="0"/>
            </a:br>
            <a:r>
              <a:rPr lang="af-ZA" i="1" dirty="0" smtClean="0"/>
              <a:t>“Iemand </a:t>
            </a:r>
            <a:r>
              <a:rPr lang="af-ZA" i="1" dirty="0"/>
              <a:t>wat dink dat hy 'n profeet is of 'n ander gawe van die Gees besit, moet erken dat wat ek aan julle skrywe, 'n bevel van die Here is. Maar as iemand dit nie erken nie, sal God hom ook nie erken nie</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Open. 21:5</a:t>
            </a:r>
            <a:r>
              <a:rPr lang="af-ZA" i="1" dirty="0">
                <a:solidFill>
                  <a:srgbClr val="00B050"/>
                </a:solidFill>
              </a:rPr>
              <a:t>	</a:t>
            </a:r>
            <a:r>
              <a:rPr lang="af-ZA" i="1" dirty="0" smtClean="0">
                <a:solidFill>
                  <a:srgbClr val="00B050"/>
                </a:solidFill>
              </a:rPr>
              <a:t/>
            </a:r>
            <a:br>
              <a:rPr lang="af-ZA" i="1" dirty="0" smtClean="0">
                <a:solidFill>
                  <a:srgbClr val="00B050"/>
                </a:solidFill>
              </a:rPr>
            </a:br>
            <a:r>
              <a:rPr lang="af-ZA" i="1" dirty="0"/>
              <a:t/>
            </a:r>
            <a:br>
              <a:rPr lang="af-ZA" i="1" dirty="0"/>
            </a:br>
            <a:r>
              <a:rPr lang="af-ZA" i="1" dirty="0" smtClean="0"/>
              <a:t>“</a:t>
            </a:r>
            <a:r>
              <a:rPr lang="af-ZA" i="1" dirty="0"/>
              <a:t>Skryf hierdie woorde op, want hulle is betroubaar en waar</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TotalTime>
  <Words>120</Words>
  <Application>Microsoft Office PowerPoint</Application>
  <PresentationFormat>On-screen Show (4:3)</PresentationFormat>
  <Paragraphs>19</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Office Theme</vt:lpstr>
      <vt:lpstr>Joh. 16:12-15  Die Heilig Gees openbaar die Waarheid</vt:lpstr>
      <vt:lpstr>Slide 2</vt:lpstr>
      <vt:lpstr>Joh. 18:37-38  “Ek moet oor die waarheid getuienis aflê. Hiervoor is Ek gebore, en hiervoor het Ek na die wêreld toe gekom. Elkeen wat aan die waarheid behoort, luister na wat Ek sê.” “Wat is waarheid?” sê Pilatus toe vir Hom.</vt:lpstr>
      <vt:lpstr>Rom. 1:20  “Van die skepping van die wêreld af kan 'n mens uit die werke van God duidelik aflei dat sy krag ewigdurend is en dat Hy waarlik God is, hoewel dit dinge is wat 'n mens nie met die oog kan sien nie. Vir hierdie mense is daar dus geen verontskuldiging nie,”</vt:lpstr>
      <vt:lpstr>Rom. 1:28  “En omdat hulle dit van geen belang ag om God te ken nie, gee Hy hulle oor aan hulle verdraaide opvattings, sodat hulle doen wat onbetaamlik is.”</vt:lpstr>
      <vt:lpstr>Slide 6</vt:lpstr>
      <vt:lpstr>II Pet. 3:16   “Hy skryf dit ook in al sy briewe waarin hy oor hierdie saak handel. Daar is dinge in sy briewe wat moeilik is om te verstaan. Oningeligte en onstandvastige mense gee daaraan 'n verkeerde uitleg, soos hulle trouens ook doen met die res van die Skrif, en dit tot hulle eie ondergang.”</vt:lpstr>
      <vt:lpstr>I Kor. 14:37-38  “Iemand wat dink dat hy 'n profeet is of 'n ander gawe van die Gees besit, moet erken dat wat ek aan julle skrywe, 'n bevel van die Here is. Maar as iemand dit nie erken nie, sal God hom ook nie erken nie.”</vt:lpstr>
      <vt:lpstr>Open. 21:5   “Skryf hierdie woorde op, want hulle is betroubaar en waar.”</vt:lpstr>
      <vt:lpstr>Slide 10</vt:lpstr>
      <vt:lpstr>&gt; Die merkwaardig eenheid in die Skrif:  </vt:lpstr>
      <vt:lpstr>Job. 26:10  “Hy het sirkelvormig 'n grens getrek oor die oppervlakte van die water tot waar die lig by donker eindig.”</vt:lpstr>
      <vt:lpstr>Job. 38:14  “Die aarde verander soos klei onder 'n rolseël,sodat alles vorm kry soos 'n bokleed”</vt:lpstr>
      <vt:lpstr>Jes. 40:22  “Dit is Hy wat troon bo die rondeskyf van die aarde..”</vt:lpstr>
      <vt:lpstr>&gt; Die merkwaardig eenheid in die Skrif:  &gt; Die Skrif se wetenskaplike akkuraatheid: </vt:lpstr>
      <vt:lpstr>&gt; Die merkwaardig eenheid in die Skrif:  &gt; Die Skrif se wetenskaplike akkuraatheid:  &gt; Al die vervulde profesieë: </vt:lpstr>
      <vt:lpstr>&gt; Die merkwaardig eenheid in die Skrif:  &gt; Die Skrif se wetenskaplike akkuraatheid:  &gt; Al die vervulde profesieë:  &gt; Oor die getuienis van Jesus self:</vt:lpstr>
      <vt:lpstr>Joh. 10:35  “God noem hulle tot wie sy woord gekom het, dus ‘gode’, en wat daar geskrywe staan, kan nie verander word nie.</vt:lpstr>
      <vt:lpstr>“To be skeptical of the resultant text of the New Testament books is to allow all of classical antiquity to slip into obscurity, for no documents of the ancient period are as well attested bibliographically as the New Testament.”      J.W. Montgomery</vt:lpstr>
      <vt:lpstr>Rom. 16:25   “God is magtig om julle te laat vasstaan ooreenkomstig die evangelie van Jesus Christus wat ek verkondig, en ooreenkomstig die openbaring van die geheimenis. Eeue lank het dit geheim gebly,”</vt:lpstr>
      <vt:lpstr>Slide 21</vt:lpstr>
      <vt:lpstr>I Kor. 2:9-10 “Maar soos daar geskrywe staan: “Wat die oog nie gesien en die oor nie gehoor het nie,” en wat in die hart van 'n mens nie opgekom het nie, dit het God gereed gemaak vir dié wat Hom liefhet. Aan ons dan het God dit deur die Gees bekend gemaak, want die Gees deursoek alle dinge, ook die diepste geheimenisse van God.”</vt:lpstr>
      <vt:lpstr>Slide 23</vt:lpstr>
      <vt:lpstr>II Tim. 3:16  “Die hele Skrif is deur God geïnspireer en het groot waarde om in die waarheid te onderrig, dwaling te bestry, verkeerdhede reg te stel en 'n regte lewenswyse te kweek,”</vt:lpstr>
      <vt:lpstr>Slide 25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 16:12-15  Die Heilig Gees openbaar die Waarheid</dc:title>
  <dc:creator>Windows User</dc:creator>
  <cp:lastModifiedBy>Windows User</cp:lastModifiedBy>
  <cp:revision>1</cp:revision>
  <dcterms:created xsi:type="dcterms:W3CDTF">2022-10-14T06:31:13Z</dcterms:created>
  <dcterms:modified xsi:type="dcterms:W3CDTF">2022-10-14T06:38:13Z</dcterms:modified>
</cp:coreProperties>
</file>