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367" autoAdjust="0"/>
    <p:restoredTop sz="94660"/>
  </p:normalViewPr>
  <p:slideViewPr>
    <p:cSldViewPr>
      <p:cViewPr varScale="1">
        <p:scale>
          <a:sx n="110" d="100"/>
          <a:sy n="110" d="100"/>
        </p:scale>
        <p:origin x="-208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C49581B-E621-4160-8CEF-04E679374AEF}" type="datetimeFigureOut">
              <a:rPr lang="en-US" smtClean="0"/>
              <a:t>10/21/2022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CFEB8E-6367-4B82-BC01-CF2043B881E4}"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49581B-E621-4160-8CEF-04E679374AEF}" type="datetimeFigureOut">
              <a:rPr lang="en-US" smtClean="0"/>
              <a:t>10/21/2022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CFEB8E-6367-4B82-BC01-CF2043B881E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49581B-E621-4160-8CEF-04E679374AEF}" type="datetimeFigureOut">
              <a:rPr lang="en-US" smtClean="0"/>
              <a:t>10/21/2022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CFEB8E-6367-4B82-BC01-CF2043B881E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49581B-E621-4160-8CEF-04E679374AEF}" type="datetimeFigureOut">
              <a:rPr lang="en-US" smtClean="0"/>
              <a:t>10/21/2022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CFEB8E-6367-4B82-BC01-CF2043B881E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C49581B-E621-4160-8CEF-04E679374AEF}" type="datetimeFigureOut">
              <a:rPr lang="en-US" smtClean="0"/>
              <a:t>10/21/2022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CFEB8E-6367-4B82-BC01-CF2043B881E4}"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C49581B-E621-4160-8CEF-04E679374AEF}" type="datetimeFigureOut">
              <a:rPr lang="en-US" smtClean="0"/>
              <a:t>10/21/2022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CFEB8E-6367-4B82-BC01-CF2043B881E4}"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C49581B-E621-4160-8CEF-04E679374AEF}" type="datetimeFigureOut">
              <a:rPr lang="en-US" smtClean="0"/>
              <a:t>10/21/2022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2CFEB8E-6367-4B82-BC01-CF2043B881E4}"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C49581B-E621-4160-8CEF-04E679374AEF}" type="datetimeFigureOut">
              <a:rPr lang="en-US" smtClean="0"/>
              <a:t>10/21/2022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2CFEB8E-6367-4B82-BC01-CF2043B881E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49581B-E621-4160-8CEF-04E679374AEF}" type="datetimeFigureOut">
              <a:rPr lang="en-US" smtClean="0"/>
              <a:t>10/21/2022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2CFEB8E-6367-4B82-BC01-CF2043B881E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C49581B-E621-4160-8CEF-04E679374AEF}" type="datetimeFigureOut">
              <a:rPr lang="en-US" smtClean="0"/>
              <a:t>10/21/2022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CFEB8E-6367-4B82-BC01-CF2043B881E4}"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C49581B-E621-4160-8CEF-04E679374AEF}" type="datetimeFigureOut">
              <a:rPr lang="en-US" smtClean="0"/>
              <a:t>10/21/2022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CFEB8E-6367-4B82-BC01-CF2043B881E4}"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49581B-E621-4160-8CEF-04E679374AEF}" type="datetimeFigureOut">
              <a:rPr lang="en-US" smtClean="0"/>
              <a:t>10/21/2022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CFEB8E-6367-4B82-BC01-CF2043B881E4}"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16:16-24</a:t>
            </a:r>
            <a:br>
              <a:rPr lang="af-ZA" b="1" u="sng" dirty="0" smtClean="0"/>
            </a:br>
            <a:r>
              <a:rPr lang="af-ZA" b="1" u="sng" dirty="0"/>
              <a:t/>
            </a:r>
            <a:br>
              <a:rPr lang="af-ZA" b="1" u="sng" dirty="0"/>
            </a:br>
            <a:r>
              <a:rPr lang="af-ZA" b="1" dirty="0" smtClean="0"/>
              <a:t>Die </a:t>
            </a:r>
            <a:r>
              <a:rPr lang="af-ZA" b="1" dirty="0"/>
              <a:t>hartseer en vreugde van die </a:t>
            </a:r>
            <a:r>
              <a:rPr lang="af-ZA" b="1" dirty="0" smtClean="0"/>
              <a:t>Kruis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8:1</a:t>
            </a:r>
            <a:r>
              <a:rPr lang="af-ZA" b="1" i="1" dirty="0" smtClean="0"/>
              <a:t/>
            </a:r>
            <a:br>
              <a:rPr lang="af-ZA" b="1" i="1" dirty="0" smtClean="0"/>
            </a:br>
            <a:r>
              <a:rPr lang="af-ZA" b="1" i="1" dirty="0"/>
              <a:t/>
            </a:r>
            <a:br>
              <a:rPr lang="af-ZA" b="1" i="1" dirty="0"/>
            </a:br>
            <a:r>
              <a:rPr lang="af-ZA" i="1" dirty="0" smtClean="0"/>
              <a:t>“Daar </a:t>
            </a:r>
            <a:r>
              <a:rPr lang="af-ZA" i="1" dirty="0"/>
              <a:t>is dus nou geen veroordeling vir dié wat in Christus Jesus is nie</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Fil. </a:t>
            </a:r>
            <a:r>
              <a:rPr lang="af-ZA" b="1" dirty="0" smtClean="0">
                <a:solidFill>
                  <a:srgbClr val="00B050"/>
                </a:solidFill>
              </a:rPr>
              <a:t>2:8-11</a:t>
            </a:r>
            <a:r>
              <a:rPr lang="af-ZA" b="1" i="1" dirty="0" smtClean="0"/>
              <a:t/>
            </a:r>
            <a:br>
              <a:rPr lang="af-ZA" b="1" i="1" dirty="0" smtClean="0"/>
            </a:br>
            <a:r>
              <a:rPr lang="af-ZA" i="1" dirty="0" smtClean="0"/>
              <a:t>“Hy </a:t>
            </a:r>
            <a:r>
              <a:rPr lang="af-ZA" i="1" dirty="0"/>
              <a:t>het Homself verder verneder. Hy was gehoorsaam tot in die dood, ja, die dood aan die kruis. Daarom het God Hom ook tot die hoogste eer verhef en Hom die Naam gegee wat bo elke naam is, sodat in die Naam van Jesus elkeen wat in die hemel en op die aarde en onder die aarde is, die knie sou buig, en elke tong sou erken: “Jesus Christus is Here!” tot eer van God die Vader</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Gal. </a:t>
            </a:r>
            <a:r>
              <a:rPr lang="af-ZA" b="1" dirty="0" smtClean="0">
                <a:solidFill>
                  <a:srgbClr val="00B050"/>
                </a:solidFill>
              </a:rPr>
              <a:t>6:14</a:t>
            </a:r>
            <a:r>
              <a:rPr lang="af-ZA" b="1" dirty="0" smtClean="0"/>
              <a:t/>
            </a:r>
            <a:br>
              <a:rPr lang="af-ZA" b="1" dirty="0" smtClean="0"/>
            </a:br>
            <a:r>
              <a:rPr lang="af-ZA" b="1" dirty="0"/>
              <a:t/>
            </a:r>
            <a:br>
              <a:rPr lang="af-ZA" b="1" dirty="0"/>
            </a:br>
            <a:r>
              <a:rPr lang="af-ZA" i="1" dirty="0" smtClean="0"/>
              <a:t>“Maar </a:t>
            </a:r>
            <a:r>
              <a:rPr lang="af-ZA" i="1" dirty="0"/>
              <a:t>wat my betref, mag God verhoed dat ek ooit oor iets anders roem as oor die kruis van ons Here Jesus Christus, want deur die kruis is die wêreld vir my dood en ek vir die wêreld</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Kol. </a:t>
            </a:r>
            <a:r>
              <a:rPr lang="af-ZA" b="1" dirty="0" smtClean="0">
                <a:solidFill>
                  <a:srgbClr val="00B050"/>
                </a:solidFill>
              </a:rPr>
              <a:t>2:14</a:t>
            </a:r>
            <a:r>
              <a:rPr lang="af-ZA" b="1" i="1" dirty="0" smtClean="0"/>
              <a:t/>
            </a:r>
            <a:br>
              <a:rPr lang="af-ZA" b="1" i="1" dirty="0" smtClean="0"/>
            </a:br>
            <a:r>
              <a:rPr lang="af-ZA" b="1" i="1" dirty="0"/>
              <a:t/>
            </a:r>
            <a:br>
              <a:rPr lang="af-ZA" b="1" i="1" dirty="0"/>
            </a:br>
            <a:r>
              <a:rPr lang="af-ZA" i="1" dirty="0" smtClean="0"/>
              <a:t>“Hy </a:t>
            </a:r>
            <a:r>
              <a:rPr lang="af-ZA" i="1" dirty="0"/>
              <a:t>het die skuldbewys met sy eise teen ons tot niet gemaak. Deur dit aan die kruis te spyker, het Hy dit vir goed weggeneem</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a:t>
            </a:r>
            <a:r>
              <a:rPr lang="af-ZA" b="1" dirty="0" smtClean="0">
                <a:solidFill>
                  <a:srgbClr val="00B050"/>
                </a:solidFill>
              </a:rPr>
              <a:t>1:7</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“Maar </a:t>
            </a:r>
            <a:r>
              <a:rPr lang="af-ZA" i="1" dirty="0"/>
              <a:t>as ons in die lig lewe soos Hy in die lig is, het ons met mekaar deel aan dieselfde gemeenskap en reinig die bloed van Jesus, sy Seun, ons van elke sonde</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Pet. </a:t>
            </a:r>
            <a:r>
              <a:rPr lang="af-ZA" b="1" dirty="0" smtClean="0">
                <a:solidFill>
                  <a:srgbClr val="00B050"/>
                </a:solidFill>
              </a:rPr>
              <a:t>1:19</a:t>
            </a:r>
            <a:r>
              <a:rPr lang="af-ZA" b="1" i="1" dirty="0" smtClean="0"/>
              <a:t/>
            </a:r>
            <a:br>
              <a:rPr lang="af-ZA" b="1" i="1" dirty="0" smtClean="0"/>
            </a:br>
            <a:r>
              <a:rPr lang="af-ZA" b="1" i="1" dirty="0"/>
              <a:t/>
            </a:r>
            <a:br>
              <a:rPr lang="af-ZA" b="1" i="1" dirty="0"/>
            </a:br>
            <a:r>
              <a:rPr lang="af-ZA" i="1" dirty="0" smtClean="0"/>
              <a:t>“Inteendeel</a:t>
            </a:r>
            <a:r>
              <a:rPr lang="af-ZA" i="1" dirty="0"/>
              <a:t>, julle is losgekoop met die kosbare bloed van Christus, die Lam wat vlekloos en sonder liggaamsgebrek is</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Pet. </a:t>
            </a:r>
            <a:r>
              <a:rPr lang="af-ZA" b="1" dirty="0" smtClean="0">
                <a:solidFill>
                  <a:srgbClr val="00B050"/>
                </a:solidFill>
              </a:rPr>
              <a:t>4:13</a:t>
            </a:r>
            <a:r>
              <a:rPr lang="af-ZA" b="1" i="1" dirty="0" smtClean="0"/>
              <a:t/>
            </a:r>
            <a:br>
              <a:rPr lang="af-ZA" b="1" i="1" dirty="0" smtClean="0"/>
            </a:br>
            <a:r>
              <a:rPr lang="af-ZA" b="1" i="1" dirty="0"/>
              <a:t/>
            </a:r>
            <a:br>
              <a:rPr lang="af-ZA" b="1" i="1" dirty="0"/>
            </a:br>
            <a:r>
              <a:rPr lang="af-ZA" i="1" dirty="0" smtClean="0"/>
              <a:t>“Wees </a:t>
            </a:r>
            <a:r>
              <a:rPr lang="af-ZA" i="1" dirty="0"/>
              <a:t>liewer bly hoe meer julle in die lyding van Christus deel, want dan sal julle ook oorloop van vreugde by sy wederkoms in heerlikheid</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a:t>
            </a:r>
            <a:r>
              <a:rPr lang="af-ZA" b="1" dirty="0" smtClean="0">
                <a:solidFill>
                  <a:srgbClr val="00B050"/>
                </a:solidFill>
              </a:rPr>
              <a:t>2:2</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“Ek </a:t>
            </a:r>
            <a:r>
              <a:rPr lang="af-ZA" i="1" dirty="0"/>
              <a:t>het my voorgeneem om met julle oor niks anders te praat nie as oor Jesus as die Christus, en wel oor Hom as die gekruisigde</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31</Words>
  <Application>Microsoft Office PowerPoint</Application>
  <PresentationFormat>On-screen Show (4:3)</PresentationFormat>
  <Paragraphs>9</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Joh. 16:16-24  Die hartseer en vreugde van die Kruis</vt:lpstr>
      <vt:lpstr>Slide 2</vt:lpstr>
      <vt:lpstr>Gal. 6:14  “Maar wat my betref, mag God verhoed dat ek ooit oor iets anders roem as oor die kruis van ons Here Jesus Christus, want deur die kruis is die wêreld vir my dood en ek vir die wêreld.”</vt:lpstr>
      <vt:lpstr>Kol. 2:14  “Hy het die skuldbewys met sy eise teen ons tot niet gemaak. Deur dit aan die kruis te spyker, het Hy dit vir goed weggeneem.”</vt:lpstr>
      <vt:lpstr>I Joh. 1:7  “Maar as ons in die lig lewe soos Hy in die lig is, het ons met mekaar deel aan dieselfde gemeenskap en reinig die bloed van Jesus, sy Seun, ons van elke sonde.”</vt:lpstr>
      <vt:lpstr>I Pet. 1:19  “Inteendeel, julle is losgekoop met die kosbare bloed van Christus, die Lam wat vlekloos en sonder liggaamsgebrek is.”</vt:lpstr>
      <vt:lpstr>I Pet. 4:13  “Wees liewer bly hoe meer julle in die lyding van Christus deel, want dan sal julle ook oorloop van vreugde by sy wederkoms in heerlikheid.”</vt:lpstr>
      <vt:lpstr>Slide 8</vt:lpstr>
      <vt:lpstr>I Kor. 2:2  “Ek het my voorgeneem om met julle oor niks anders te praat nie as oor Jesus as die Christus, en wel oor Hom as die gekruisigde.”</vt:lpstr>
      <vt:lpstr>Rom. 8:1  “Daar is dus nou geen veroordeling vir dié wat in Christus Jesus is nie.”</vt:lpstr>
      <vt:lpstr>Slide 11</vt:lpstr>
      <vt:lpstr>Fil. 2:8-11 “Hy het Homself verder verneder. Hy was gehoorsaam tot in die dood, ja, die dood aan die kruis. Daarom het God Hom ook tot die hoogste eer verhef en Hom die Naam gegee wat bo elke naam is, sodat in die Naam van Jesus elkeen wat in die hemel en op die aarde en onder die aarde is, die knie sou buig, en elke tong sou erken: “Jesus Christus is Here!” tot eer van God die Vader.”</vt:lpstr>
      <vt:lpstr>Slide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16:16-24  Die hartseer en vreugde van die Kruis</dc:title>
  <dc:creator>Windows User</dc:creator>
  <cp:lastModifiedBy>Windows User</cp:lastModifiedBy>
  <cp:revision>1</cp:revision>
  <dcterms:created xsi:type="dcterms:W3CDTF">2022-10-21T05:25:23Z</dcterms:created>
  <dcterms:modified xsi:type="dcterms:W3CDTF">2022-10-21T05:28:18Z</dcterms:modified>
</cp:coreProperties>
</file>