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516" autoAdjust="0"/>
    <p:restoredTop sz="94660"/>
  </p:normalViewPr>
  <p:slideViewPr>
    <p:cSldViewPr>
      <p:cViewPr varScale="1">
        <p:scale>
          <a:sx n="110" d="100"/>
          <a:sy n="110" d="100"/>
        </p:scale>
        <p:origin x="-202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8BB66D8-3105-4F40-8482-CFA7CFEBFB3F}" type="datetimeFigureOut">
              <a:rPr lang="en-US" smtClean="0"/>
              <a:t>10/27/2022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714B69-87A3-4A88-B92D-0F6F11299A9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BB66D8-3105-4F40-8482-CFA7CFEBFB3F}" type="datetimeFigureOut">
              <a:rPr lang="en-US" smtClean="0"/>
              <a:t>10/27/2022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714B69-87A3-4A88-B92D-0F6F11299A9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BB66D8-3105-4F40-8482-CFA7CFEBFB3F}" type="datetimeFigureOut">
              <a:rPr lang="en-US" smtClean="0"/>
              <a:t>10/27/2022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714B69-87A3-4A88-B92D-0F6F11299A9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BB66D8-3105-4F40-8482-CFA7CFEBFB3F}" type="datetimeFigureOut">
              <a:rPr lang="en-US" smtClean="0"/>
              <a:t>10/27/2022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714B69-87A3-4A88-B92D-0F6F11299A9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8BB66D8-3105-4F40-8482-CFA7CFEBFB3F}" type="datetimeFigureOut">
              <a:rPr lang="en-US" smtClean="0"/>
              <a:t>10/27/2022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714B69-87A3-4A88-B92D-0F6F11299A97}"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8BB66D8-3105-4F40-8482-CFA7CFEBFB3F}" type="datetimeFigureOut">
              <a:rPr lang="en-US" smtClean="0"/>
              <a:t>10/27/2022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714B69-87A3-4A88-B92D-0F6F11299A9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8BB66D8-3105-4F40-8482-CFA7CFEBFB3F}" type="datetimeFigureOut">
              <a:rPr lang="en-US" smtClean="0"/>
              <a:t>10/27/2022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0714B69-87A3-4A88-B92D-0F6F11299A9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8BB66D8-3105-4F40-8482-CFA7CFEBFB3F}" type="datetimeFigureOut">
              <a:rPr lang="en-US" smtClean="0"/>
              <a:t>10/27/2022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0714B69-87A3-4A88-B92D-0F6F11299A9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BB66D8-3105-4F40-8482-CFA7CFEBFB3F}" type="datetimeFigureOut">
              <a:rPr lang="en-US" smtClean="0"/>
              <a:t>10/27/2022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0714B69-87A3-4A88-B92D-0F6F11299A9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8BB66D8-3105-4F40-8482-CFA7CFEBFB3F}" type="datetimeFigureOut">
              <a:rPr lang="en-US" smtClean="0"/>
              <a:t>10/27/2022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714B69-87A3-4A88-B92D-0F6F11299A9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8BB66D8-3105-4F40-8482-CFA7CFEBFB3F}" type="datetimeFigureOut">
              <a:rPr lang="en-US" smtClean="0"/>
              <a:t>10/27/2022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714B69-87A3-4A88-B92D-0F6F11299A9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BB66D8-3105-4F40-8482-CFA7CFEBFB3F}" type="datetimeFigureOut">
              <a:rPr lang="en-US" smtClean="0"/>
              <a:t>10/27/2022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714B69-87A3-4A88-B92D-0F6F11299A9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16:25-33</a:t>
            </a:r>
            <a:br>
              <a:rPr lang="af-ZA" b="1" u="sng" dirty="0" smtClean="0"/>
            </a:br>
            <a:r>
              <a:rPr lang="af-ZA" b="1" u="sng" dirty="0"/>
              <a:t/>
            </a:r>
            <a:br>
              <a:rPr lang="af-ZA" b="1" u="sng" dirty="0"/>
            </a:br>
            <a:r>
              <a:rPr lang="af-ZA" b="1" dirty="0" smtClean="0"/>
              <a:t>Christus </a:t>
            </a:r>
            <a:r>
              <a:rPr lang="af-ZA" b="1" dirty="0"/>
              <a:t>het die wêreld klaar oorwin</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dirty="0"/>
              <a:t> </a:t>
            </a:r>
            <a:r>
              <a:rPr lang="af-ZA" dirty="0" smtClean="0">
                <a:solidFill>
                  <a:srgbClr val="00B050"/>
                </a:solidFill>
              </a:rPr>
              <a:t>Rom</a:t>
            </a:r>
            <a:r>
              <a:rPr lang="af-ZA" dirty="0">
                <a:solidFill>
                  <a:srgbClr val="00B050"/>
                </a:solidFill>
              </a:rPr>
              <a:t>. 8:37-39	</a:t>
            </a:r>
            <a:r>
              <a:rPr lang="af-ZA" dirty="0" smtClean="0">
                <a:solidFill>
                  <a:srgbClr val="00B050"/>
                </a:solidFill>
              </a:rPr>
              <a:t/>
            </a:r>
            <a:br>
              <a:rPr lang="af-ZA" dirty="0" smtClean="0">
                <a:solidFill>
                  <a:srgbClr val="00B050"/>
                </a:solidFill>
              </a:rPr>
            </a:br>
            <a:r>
              <a:rPr lang="af-ZA" i="1" dirty="0" smtClean="0"/>
              <a:t>“</a:t>
            </a:r>
            <a:r>
              <a:rPr lang="af-ZA" i="1" dirty="0"/>
              <a:t>Maar in al hierdie dinge is ons meer as oorwinnaars deur Hom wat vir ons liefhet. Hiervan is ek oortuig: geen dood of lewe of engele of magte of teenswoordige of toekomstige dinge of kragte of hoogte of diepte of enigiets anders in die skepping kan ons van die liefde van God skei nie, die liefde wat daar is in Christus Jesus ons Here</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There was never a man yet with the life of God in his soul whom the whole world could subdue; nay, all the world and hell together cannot conquer the veriest babe in the family of the Lord Jesus Christ</a:t>
            </a:r>
            <a:r>
              <a:rPr lang="af-ZA" i="1" dirty="0" smtClean="0"/>
              <a:t>.”</a:t>
            </a:r>
            <a:r>
              <a:rPr lang="en-US" i="1" dirty="0" smtClean="0"/>
              <a:t/>
            </a:r>
            <a:br>
              <a:rPr lang="en-US" i="1" dirty="0" smtClean="0"/>
            </a:br>
            <a:r>
              <a:rPr lang="en-US" i="1" dirty="0"/>
              <a:t/>
            </a:r>
            <a:br>
              <a:rPr lang="en-US" i="1" dirty="0"/>
            </a:br>
            <a:r>
              <a:rPr lang="en-US" i="1" dirty="0" smtClean="0"/>
              <a:t>						</a:t>
            </a:r>
            <a:r>
              <a:rPr lang="af-ZA" b="1" dirty="0" smtClean="0">
                <a:solidFill>
                  <a:srgbClr val="7030A0"/>
                </a:solidFill>
              </a:rPr>
              <a:t>C.H. Spurgeon</a:t>
            </a:r>
            <a:endParaRPr lang="en-US" dirty="0">
              <a:solidFill>
                <a:srgbClr val="7030A0"/>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47</Words>
  <Application>Microsoft Office PowerPoint</Application>
  <PresentationFormat>On-screen Show (4:3)</PresentationFormat>
  <Paragraphs>3</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Joh. 16:25-33  Christus het die wêreld klaar oorwin</vt:lpstr>
      <vt:lpstr>Slide 2</vt:lpstr>
      <vt:lpstr> Rom. 8:37-39  “Maar in al hierdie dinge is ons meer as oorwinnaars deur Hom wat vir ons liefhet. Hiervan is ek oortuig: geen dood of lewe of engele of magte of teenswoordige of toekomstige dinge of kragte of hoogte of diepte of enigiets anders in die skepping kan ons van die liefde van God skei nie, die liefde wat daar is in Christus Jesus ons Here.”</vt:lpstr>
      <vt:lpstr>Slide 4</vt:lpstr>
      <vt:lpstr>“There was never a man yet with the life of God in his soul whom the whole world could subdue; nay, all the world and hell together cannot conquer the veriest babe in the family of the Lord Jesus Christ.”        C.H. Spurgeon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16:25-33  Christus het die wêreld klaar oorwin</dc:title>
  <dc:creator>Windows User</dc:creator>
  <cp:lastModifiedBy>Windows User</cp:lastModifiedBy>
  <cp:revision>1</cp:revision>
  <dcterms:created xsi:type="dcterms:W3CDTF">2022-10-27T06:24:47Z</dcterms:created>
  <dcterms:modified xsi:type="dcterms:W3CDTF">2022-10-27T06:26:28Z</dcterms:modified>
</cp:coreProperties>
</file>