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2" r:id="rId7"/>
    <p:sldId id="261"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6740" autoAdjust="0"/>
    <p:restoredTop sz="94660"/>
  </p:normalViewPr>
  <p:slideViewPr>
    <p:cSldViewPr>
      <p:cViewPr varScale="1">
        <p:scale>
          <a:sx n="110" d="100"/>
          <a:sy n="110" d="100"/>
        </p:scale>
        <p:origin x="-212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9EA9BAF-3126-466E-A0BD-39190F477497}" type="datetimeFigureOut">
              <a:rPr lang="en-US" smtClean="0"/>
              <a:t>11/3/2022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A7AB95-FF36-46DE-9EC8-934FB3D9ACB1}"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9EA9BAF-3126-466E-A0BD-39190F477497}" type="datetimeFigureOut">
              <a:rPr lang="en-US" smtClean="0"/>
              <a:t>11/3/2022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A7AB95-FF36-46DE-9EC8-934FB3D9ACB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9EA9BAF-3126-466E-A0BD-39190F477497}" type="datetimeFigureOut">
              <a:rPr lang="en-US" smtClean="0"/>
              <a:t>11/3/2022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A7AB95-FF36-46DE-9EC8-934FB3D9ACB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9EA9BAF-3126-466E-A0BD-39190F477497}" type="datetimeFigureOut">
              <a:rPr lang="en-US" smtClean="0"/>
              <a:t>11/3/2022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A7AB95-FF36-46DE-9EC8-934FB3D9ACB1}"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9EA9BAF-3126-466E-A0BD-39190F477497}" type="datetimeFigureOut">
              <a:rPr lang="en-US" smtClean="0"/>
              <a:t>11/3/2022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A7AB95-FF36-46DE-9EC8-934FB3D9ACB1}"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9EA9BAF-3126-466E-A0BD-39190F477497}" type="datetimeFigureOut">
              <a:rPr lang="en-US" smtClean="0"/>
              <a:t>11/3/2022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A7AB95-FF36-46DE-9EC8-934FB3D9ACB1}"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9EA9BAF-3126-466E-A0BD-39190F477497}" type="datetimeFigureOut">
              <a:rPr lang="en-US" smtClean="0"/>
              <a:t>11/3/2022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4A7AB95-FF36-46DE-9EC8-934FB3D9ACB1}"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9EA9BAF-3126-466E-A0BD-39190F477497}" type="datetimeFigureOut">
              <a:rPr lang="en-US" smtClean="0"/>
              <a:t>11/3/2022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4A7AB95-FF36-46DE-9EC8-934FB3D9ACB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9EA9BAF-3126-466E-A0BD-39190F477497}" type="datetimeFigureOut">
              <a:rPr lang="en-US" smtClean="0"/>
              <a:t>11/3/2022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4A7AB95-FF36-46DE-9EC8-934FB3D9ACB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9EA9BAF-3126-466E-A0BD-39190F477497}" type="datetimeFigureOut">
              <a:rPr lang="en-US" smtClean="0"/>
              <a:t>11/3/2022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A7AB95-FF36-46DE-9EC8-934FB3D9ACB1}"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9EA9BAF-3126-466E-A0BD-39190F477497}" type="datetimeFigureOut">
              <a:rPr lang="en-US" smtClean="0"/>
              <a:t>11/3/2022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A7AB95-FF36-46DE-9EC8-934FB3D9ACB1}"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9EA9BAF-3126-466E-A0BD-39190F477497}" type="datetimeFigureOut">
              <a:rPr lang="en-US" smtClean="0"/>
              <a:t>11/3/2022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A7AB95-FF36-46DE-9EC8-934FB3D9ACB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Joh. </a:t>
            </a:r>
            <a:r>
              <a:rPr lang="af-ZA" b="1" u="sng" dirty="0" smtClean="0"/>
              <a:t>17:1</a:t>
            </a:r>
            <a:br>
              <a:rPr lang="af-ZA" b="1" u="sng" dirty="0" smtClean="0"/>
            </a:br>
            <a:r>
              <a:rPr lang="af-ZA" b="1" u="sng" dirty="0"/>
              <a:t/>
            </a:r>
            <a:br>
              <a:rPr lang="af-ZA" b="1" u="sng" dirty="0"/>
            </a:br>
            <a:r>
              <a:rPr lang="af-ZA" b="1" dirty="0" smtClean="0"/>
              <a:t>Die </a:t>
            </a:r>
            <a:r>
              <a:rPr lang="af-ZA" b="1" dirty="0"/>
              <a:t>Koning op Sy knieë vir </a:t>
            </a:r>
            <a:r>
              <a:rPr lang="af-ZA" b="1" dirty="0" smtClean="0"/>
              <a:t>my</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Kor. </a:t>
            </a:r>
            <a:r>
              <a:rPr lang="af-ZA" b="1" dirty="0" smtClean="0">
                <a:solidFill>
                  <a:srgbClr val="00B050"/>
                </a:solidFill>
              </a:rPr>
              <a:t>5:21</a:t>
            </a:r>
            <a:r>
              <a:rPr lang="af-ZA" b="1" dirty="0" smtClean="0"/>
              <a:t/>
            </a:r>
            <a:br>
              <a:rPr lang="af-ZA" b="1" dirty="0" smtClean="0"/>
            </a:br>
            <a:r>
              <a:rPr lang="af-ZA" b="1" dirty="0"/>
              <a:t/>
            </a:r>
            <a:br>
              <a:rPr lang="af-ZA" b="1" dirty="0"/>
            </a:br>
            <a:r>
              <a:rPr lang="af-ZA" i="1" dirty="0" smtClean="0"/>
              <a:t>“Christus </a:t>
            </a:r>
            <a:r>
              <a:rPr lang="af-ZA" i="1" dirty="0"/>
              <a:t>was sonder sonde, maar God het Hom in ons plek as sondaar behandel sodat ons, deur ons eenheid met Christus, deur God vrygespreek kan wees</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Kol. </a:t>
            </a:r>
            <a:r>
              <a:rPr lang="af-ZA" b="1" dirty="0" smtClean="0">
                <a:solidFill>
                  <a:srgbClr val="00B050"/>
                </a:solidFill>
              </a:rPr>
              <a:t>2:14</a:t>
            </a:r>
            <a:r>
              <a:rPr lang="af-ZA" b="1" i="1" dirty="0" smtClean="0"/>
              <a:t/>
            </a:r>
            <a:br>
              <a:rPr lang="af-ZA" b="1" i="1" dirty="0" smtClean="0"/>
            </a:br>
            <a:r>
              <a:rPr lang="af-ZA" b="1" i="1" dirty="0"/>
              <a:t/>
            </a:r>
            <a:br>
              <a:rPr lang="af-ZA" b="1" i="1" dirty="0"/>
            </a:br>
            <a:r>
              <a:rPr lang="af-ZA" i="1" dirty="0" smtClean="0"/>
              <a:t>“Hy </a:t>
            </a:r>
            <a:r>
              <a:rPr lang="af-ZA" i="1" dirty="0"/>
              <a:t>het die skuldbewys met sy eise teen ons tot niet gemaak. Deur dit aan die kruis te spyker, het Hy dit vir goed weggeneem</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af-ZA" b="1" dirty="0">
                <a:solidFill>
                  <a:srgbClr val="00B050"/>
                </a:solidFill>
              </a:rPr>
              <a:t>Gal. 2:8-11</a:t>
            </a:r>
            <a:r>
              <a:rPr lang="af-ZA" i="1" dirty="0"/>
              <a:t>	“En toe Hy as mens verskyn het, het Hy Homself verder verneder. Hy was gehoorsaam tot in die dood, ja, die dood aan die kruis. Daarom het God Hom ook tot die hoogste eer verhef en Hom die Naam gegee wat bo elke naam is, sodat in die Naam van Jesus elkeen wat in die hemel en op die aarde en onder die aarde is, die knie sou buig, en elke tong sou erken: ‘Jesus Christus is Here!’ tot eer van God die Vader</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Knowing the will of God did not cause Jesus to fatalistically forego praying. On the contrary, it prompted Him to ask the Father to do what He said He would do.”</a:t>
            </a:r>
            <a:r>
              <a:rPr lang="en-US" dirty="0"/>
              <a:t/>
            </a:r>
            <a:br>
              <a:rPr lang="en-US" dirty="0"/>
            </a:br>
            <a:r>
              <a:rPr lang="en-US" dirty="0" smtClean="0"/>
              <a:t/>
            </a:r>
            <a:br>
              <a:rPr lang="en-US" dirty="0" smtClean="0"/>
            </a:br>
            <a:r>
              <a:rPr lang="en-US" dirty="0" smtClean="0"/>
              <a:t>					</a:t>
            </a:r>
            <a:r>
              <a:rPr lang="af-ZA" b="1" dirty="0" smtClean="0">
                <a:solidFill>
                  <a:srgbClr val="7030A0"/>
                </a:solidFill>
              </a:rPr>
              <a:t>John MacAthur</a:t>
            </a:r>
            <a:endParaRPr lang="en-US" dirty="0">
              <a:solidFill>
                <a:srgbClr val="7030A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Hebr. </a:t>
            </a:r>
            <a:r>
              <a:rPr lang="af-ZA" b="1" dirty="0" smtClean="0">
                <a:solidFill>
                  <a:srgbClr val="00B050"/>
                </a:solidFill>
              </a:rPr>
              <a:t>7:25</a:t>
            </a:r>
            <a:r>
              <a:rPr lang="af-ZA" b="1" i="1" dirty="0" smtClean="0">
                <a:solidFill>
                  <a:srgbClr val="00B050"/>
                </a:solidFill>
              </a:rPr>
              <a:t/>
            </a:r>
            <a:br>
              <a:rPr lang="af-ZA" b="1" i="1" dirty="0" smtClean="0">
                <a:solidFill>
                  <a:srgbClr val="00B050"/>
                </a:solidFill>
              </a:rPr>
            </a:br>
            <a:r>
              <a:rPr lang="af-ZA" b="1" i="1" dirty="0"/>
              <a:t/>
            </a:r>
            <a:br>
              <a:rPr lang="af-ZA" b="1" i="1" dirty="0"/>
            </a:br>
            <a:r>
              <a:rPr lang="af-ZA" i="1" dirty="0" smtClean="0"/>
              <a:t>“Daarom </a:t>
            </a:r>
            <a:r>
              <a:rPr lang="af-ZA" i="1" dirty="0"/>
              <a:t>kan Hy ook dié wat deur Hom na God gaan, eens en vir altyd verlos: Hy lewe vir altyd om vir hulle by God in te tree.”</a:t>
            </a:r>
            <a:r>
              <a:rPr lang="en-US" dirty="0"/>
              <a:t/>
            </a:r>
            <a:br>
              <a:rPr lang="en-US" dirty="0"/>
            </a:b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51</Words>
  <Application>Microsoft Office PowerPoint</Application>
  <PresentationFormat>On-screen Show (4:3)</PresentationFormat>
  <Paragraphs>6</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Joh. 17:1  Die Koning op Sy knieë vir my</vt:lpstr>
      <vt:lpstr>Slide 2</vt:lpstr>
      <vt:lpstr>II Kor. 5:21  “Christus was sonder sonde, maar God het Hom in ons plek as sondaar behandel sodat ons, deur ons eenheid met Christus, deur God vrygespreek kan wees.”</vt:lpstr>
      <vt:lpstr>Kol. 2:14  “Hy het die skuldbewys met sy eise teen ons tot niet gemaak. Deur dit aan die kruis te spyker, het Hy dit vir goed weggeneem.”</vt:lpstr>
      <vt:lpstr>Gal. 2:8-11 “En toe Hy as mens verskyn het, het Hy Homself verder verneder. Hy was gehoorsaam tot in die dood, ja, die dood aan die kruis. Daarom het God Hom ook tot die hoogste eer verhef en Hom die Naam gegee wat bo elke naam is, sodat in die Naam van Jesus elkeen wat in die hemel en op die aarde en onder die aarde is, die knie sou buig, en elke tong sou erken: ‘Jesus Christus is Here!’ tot eer van God die Vader.”</vt:lpstr>
      <vt:lpstr>“Knowing the will of God did not cause Jesus to fatalistically forego praying. On the contrary, it prompted Him to ask the Father to do what He said He would do.”       John MacAthur</vt:lpstr>
      <vt:lpstr>Slide 7</vt:lpstr>
      <vt:lpstr>Hebr. 7:25  “Daarom kan Hy ook dié wat deur Hom na God gaan, eens en vir altyd verlos: Hy lewe vir altyd om vir hulle by God in te tree.”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Joh. 17:1  Die Koning op Sy knieë vir my</dc:title>
  <dc:creator>Windows User</dc:creator>
  <cp:lastModifiedBy>Windows User</cp:lastModifiedBy>
  <cp:revision>1</cp:revision>
  <dcterms:created xsi:type="dcterms:W3CDTF">2022-11-03T03:26:07Z</dcterms:created>
  <dcterms:modified xsi:type="dcterms:W3CDTF">2022-11-03T03:28:35Z</dcterms:modified>
</cp:coreProperties>
</file>