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10" d="100"/>
          <a:sy n="110"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A36CA4-3292-4362-98C9-032DDD8B2E51}"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A36CA4-3292-4362-98C9-032DDD8B2E51}"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A36CA4-3292-4362-98C9-032DDD8B2E51}"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A36CA4-3292-4362-98C9-032DDD8B2E51}"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A36CA4-3292-4362-98C9-032DDD8B2E51}"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A36CA4-3292-4362-98C9-032DDD8B2E51}"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A36CA4-3292-4362-98C9-032DDD8B2E51}" type="datetimeFigureOut">
              <a:rPr lang="en-US" smtClean="0"/>
              <a:t>11/24/2022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A36CA4-3292-4362-98C9-032DDD8B2E51}" type="datetimeFigureOut">
              <a:rPr lang="en-US" smtClean="0"/>
              <a:t>11/24/2022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A36CA4-3292-4362-98C9-032DDD8B2E51}" type="datetimeFigureOut">
              <a:rPr lang="en-US" smtClean="0"/>
              <a:t>11/24/2022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A36CA4-3292-4362-98C9-032DDD8B2E51}"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A36CA4-3292-4362-98C9-032DDD8B2E51}"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B535A4-1615-4EEC-B42F-AA3F6FF91E2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A36CA4-3292-4362-98C9-032DDD8B2E51}" type="datetimeFigureOut">
              <a:rPr lang="en-US" smtClean="0"/>
              <a:t>11/24/2022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B535A4-1615-4EEC-B42F-AA3F6FF91E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17:6-10</a:t>
            </a:r>
            <a:br>
              <a:rPr lang="af-ZA" b="1" u="sng" dirty="0" smtClean="0"/>
            </a:br>
            <a:r>
              <a:rPr lang="af-ZA" b="1" u="sng" dirty="0"/>
              <a:t/>
            </a:r>
            <a:br>
              <a:rPr lang="af-ZA" b="1" u="sng" dirty="0"/>
            </a:br>
            <a:r>
              <a:rPr lang="af-ZA" b="1" dirty="0" smtClean="0"/>
              <a:t>Die </a:t>
            </a:r>
            <a:r>
              <a:rPr lang="af-ZA" b="1" dirty="0"/>
              <a:t>wat die Vader vir die Seun gegee </a:t>
            </a:r>
            <a:r>
              <a:rPr lang="af-ZA" b="1" dirty="0" smtClean="0"/>
              <a:t>het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...So then let DESERVED be written on the door of hell; but on the door of heaven and life, THE FREE GIFT.”</a:t>
            </a:r>
            <a:br>
              <a:rPr lang="af-ZA" i="1" dirty="0" smtClean="0"/>
            </a:br>
            <a:r>
              <a:rPr lang="af-ZA" i="1" dirty="0"/>
              <a:t/>
            </a:r>
            <a:br>
              <a:rPr lang="af-ZA" i="1" dirty="0"/>
            </a:br>
            <a:r>
              <a:rPr lang="af-ZA" i="1" dirty="0" smtClean="0"/>
              <a:t>					</a:t>
            </a:r>
            <a:r>
              <a:rPr lang="af-ZA" b="1" dirty="0" smtClean="0">
                <a:solidFill>
                  <a:srgbClr val="7030A0"/>
                </a:solidFill>
              </a:rPr>
              <a:t>Richard Baxter</a:t>
            </a:r>
            <a:r>
              <a:rPr lang="af-ZA" b="1" i="1"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6:68-69</a:t>
            </a:r>
            <a:r>
              <a:rPr lang="af-ZA" b="1" i="1" dirty="0" smtClean="0"/>
              <a:t/>
            </a:r>
            <a:br>
              <a:rPr lang="af-ZA" b="1" i="1" dirty="0" smtClean="0"/>
            </a:br>
            <a:r>
              <a:rPr lang="af-ZA" b="1" i="1" dirty="0"/>
              <a:t/>
            </a:r>
            <a:br>
              <a:rPr lang="af-ZA" b="1" i="1" dirty="0"/>
            </a:br>
            <a:r>
              <a:rPr lang="af-ZA" i="1" dirty="0" smtClean="0"/>
              <a:t>Simon </a:t>
            </a:r>
            <a:r>
              <a:rPr lang="af-ZA" i="1" dirty="0"/>
              <a:t>Petrus het Hom geantwoord: “Here, na wie toe sal ons gaan? U het die woorde wat ewige lewe gee. En ons glo vas en ons weet dat U die Heilige van God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How does one tell who are the elect of God? ...According to these verses, th eonly way to tell whether one is a Christian or not is to see whether he or she believes and continues in the words of the Lord Jesus Christ.”</a:t>
            </a:r>
            <a:r>
              <a:rPr lang="en-US" dirty="0"/>
              <a:t/>
            </a:r>
            <a:br>
              <a:rPr lang="en-US" dirty="0"/>
            </a:br>
            <a:r>
              <a:rPr lang="en-US" dirty="0" smtClean="0"/>
              <a:t/>
            </a:r>
            <a:br>
              <a:rPr lang="en-US" dirty="0" smtClean="0"/>
            </a:br>
            <a:r>
              <a:rPr lang="en-US" dirty="0" smtClean="0"/>
              <a:t>				</a:t>
            </a:r>
            <a:r>
              <a:rPr lang="af-ZA" b="1" dirty="0" smtClean="0">
                <a:solidFill>
                  <a:srgbClr val="7030A0"/>
                </a:solidFill>
              </a:rPr>
              <a:t>J. M. Boice</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10:31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“Of </a:t>
            </a:r>
            <a:r>
              <a:rPr lang="af-ZA" i="1" dirty="0"/>
              <a:t>julle eet en of julle drink of wat julle ook al doen, doen alles tot eer van God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8:29</a:t>
            </a:r>
            <a:br>
              <a:rPr lang="af-ZA" b="1" dirty="0" smtClean="0">
                <a:solidFill>
                  <a:srgbClr val="00B050"/>
                </a:solidFill>
              </a:rPr>
            </a:br>
            <a:r>
              <a:rPr lang="af-ZA" b="1" dirty="0"/>
              <a:t/>
            </a:r>
            <a:br>
              <a:rPr lang="af-ZA" b="1" dirty="0"/>
            </a:br>
            <a:r>
              <a:rPr lang="af-ZA" i="1" dirty="0" smtClean="0"/>
              <a:t>“Dié </a:t>
            </a:r>
            <a:r>
              <a:rPr lang="af-ZA" i="1" dirty="0"/>
              <a:t>wat Hy lank tevore verkies het, het Hy ook bestem om gelykvormig te wees aan die beeld van sy Seun”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“Hy </a:t>
            </a:r>
            <a:r>
              <a:rPr lang="af-ZA" i="1" dirty="0"/>
              <a:t>het ons gered en ons geroep om aan Hom toegewy te wees. Dit het Hy gedoen, nie op grond van ons dade nie, maar op grond van sy eie besluit en die genade wat Hy van ewigheid af in Christus Jesus aan ons geskenk het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6:44</a:t>
            </a:r>
            <a:r>
              <a:rPr lang="af-ZA" b="1" i="1" dirty="0" smtClean="0"/>
              <a:t/>
            </a:r>
            <a:br>
              <a:rPr lang="af-ZA" b="1" i="1" dirty="0" smtClean="0"/>
            </a:br>
            <a:r>
              <a:rPr lang="af-ZA" b="1" i="1" dirty="0"/>
              <a:t/>
            </a:r>
            <a:br>
              <a:rPr lang="af-ZA" b="1" i="1" dirty="0"/>
            </a:br>
            <a:r>
              <a:rPr lang="af-ZA" i="1" dirty="0" smtClean="0"/>
              <a:t>“Niemand </a:t>
            </a:r>
            <a:r>
              <a:rPr lang="af-ZA" i="1" dirty="0"/>
              <a:t>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1:12</a:t>
            </a:r>
            <a:r>
              <a:rPr lang="af-ZA" b="1" i="1" dirty="0" smtClean="0"/>
              <a:t/>
            </a:r>
            <a:br>
              <a:rPr lang="af-ZA" b="1" i="1" dirty="0" smtClean="0"/>
            </a:br>
            <a:r>
              <a:rPr lang="af-ZA" b="1" i="1" dirty="0"/>
              <a:t/>
            </a:r>
            <a:br>
              <a:rPr lang="af-ZA" b="1" i="1" dirty="0"/>
            </a:br>
            <a:r>
              <a:rPr lang="af-ZA" i="1" dirty="0" smtClean="0"/>
              <a:t>“Maar </a:t>
            </a:r>
            <a:r>
              <a:rPr lang="af-ZA" i="1" dirty="0"/>
              <a:t>aan almal wat Hom aangeneem het, dié wat in Hom glo, het Hy die reg gegee om kinders van God te word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2:4</a:t>
            </a:r>
            <a:r>
              <a:rPr lang="af-ZA" b="1" i="1" dirty="0" smtClean="0"/>
              <a:t/>
            </a:r>
            <a:br>
              <a:rPr lang="af-ZA" b="1" i="1" dirty="0" smtClean="0"/>
            </a:br>
            <a:r>
              <a:rPr lang="af-ZA" b="1" i="1" dirty="0"/>
              <a:t/>
            </a:r>
            <a:br>
              <a:rPr lang="af-ZA" b="1" i="1" dirty="0"/>
            </a:br>
            <a:r>
              <a:rPr lang="af-ZA" i="1" dirty="0" smtClean="0"/>
              <a:t>“God</a:t>
            </a:r>
            <a:r>
              <a:rPr lang="af-ZA" i="1" dirty="0"/>
              <a:t>, ons Verlosser, wat wil hê dat alle mense gered word en tot kennis van die waarheid kom</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22:14</a:t>
            </a:r>
            <a:r>
              <a:rPr lang="af-ZA" b="1" dirty="0" smtClean="0"/>
              <a:t/>
            </a:r>
            <a:br>
              <a:rPr lang="af-ZA" b="1" dirty="0" smtClean="0"/>
            </a:br>
            <a:r>
              <a:rPr lang="af-ZA" b="1" dirty="0"/>
              <a:t/>
            </a:r>
            <a:br>
              <a:rPr lang="af-ZA" b="1" dirty="0"/>
            </a:br>
            <a:r>
              <a:rPr lang="af-ZA" i="1" dirty="0"/>
              <a:t>	“Baie is immers geroep, maar min is uitverkies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What an astonishing thought it will be [in heaven] to think of the immeasurable difference between our deservings and receivings! Between the state we should have been in, and the state we are </a:t>
            </a:r>
            <a:r>
              <a:rPr lang="af-ZA" i="1" dirty="0" smtClean="0"/>
              <a:t>in...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145</Words>
  <Application>Microsoft Office PowerPoint</Application>
  <PresentationFormat>On-screen Show (4:3)</PresentationFormat>
  <Paragraphs>12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17:6-10  Die wat die Vader vir die Seun gegee het</vt:lpstr>
      <vt:lpstr>Slide 2</vt:lpstr>
      <vt:lpstr>Rom. 8:29  “Dié wat Hy lank tevore verkies het, het Hy ook bestem om gelykvormig te wees aan die beeld van sy Seun”</vt:lpstr>
      <vt:lpstr>II Tim. 1:9  “Hy het ons gered en ons geroep om aan Hom toegewy te wees. Dit het Hy gedoen, nie op grond van ons dade nie, maar op grond van sy eie besluit en die genade wat Hy van ewigheid af in Christus Jesus aan ons geskenk het.”</vt:lpstr>
      <vt:lpstr>Joh. 6:44  “Niemand kan na My toe kom as die Vader wat My gestuur het, hom nie na My toe trek nie; en Ek sal hom op die laaste dag uit die dood laat opstaan.”</vt:lpstr>
      <vt:lpstr>Joh. 1:12  “Maar aan almal wat Hom aangeneem het, dié wat in Hom glo, het Hy die reg gegee om kinders van God te word.”</vt:lpstr>
      <vt:lpstr>I Tim. 2:4  “God, ons Verlosser, wat wil hê dat alle mense gered word en tot kennis van die waarheid kom.”</vt:lpstr>
      <vt:lpstr>Matt. 22:14   “Baie is immers geroep, maar min is uitverkies.”</vt:lpstr>
      <vt:lpstr>“What an astonishing thought it will be [in heaven] to think of the immeasurable difference between our deservings and receivings! Between the state we should have been in, and the state we are in...</vt:lpstr>
      <vt:lpstr>...So then let DESERVED be written on the door of hell; but on the door of heaven and life, THE FREE GIFT.”       Richard Baxter </vt:lpstr>
      <vt:lpstr>Slide 11</vt:lpstr>
      <vt:lpstr>Joh. 6:68-69  Simon Petrus het Hom geantwoord: “Here, na wie toe sal ons gaan? U het die woorde wat ewige lewe gee. En ons glo vas en ons weet dat U die Heilige van God is.”</vt:lpstr>
      <vt:lpstr>“How does one tell who are the elect of God? ...According to these verses, th eonly way to tell whether one is a Christian or not is to see whether he or she believes and continues in the words of the Lord Jesus Christ.”      J. M. Boice</vt:lpstr>
      <vt:lpstr>Slide 14</vt:lpstr>
      <vt:lpstr>I Kor. 10:31  “Of julle eet en of julle drink of wat julle ook al doen, doen alles tot eer van God.”</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17:6-10  Die wat die Vader vir die Seun gegee het</dc:title>
  <dc:creator>Windows User</dc:creator>
  <cp:lastModifiedBy>Windows User</cp:lastModifiedBy>
  <cp:revision>1</cp:revision>
  <dcterms:created xsi:type="dcterms:W3CDTF">2022-11-24T06:33:39Z</dcterms:created>
  <dcterms:modified xsi:type="dcterms:W3CDTF">2022-11-24T06:38:23Z</dcterms:modified>
</cp:coreProperties>
</file>