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740" autoAdjust="0"/>
    <p:restoredTop sz="94660"/>
  </p:normalViewPr>
  <p:slideViewPr>
    <p:cSldViewPr>
      <p:cViewPr varScale="1">
        <p:scale>
          <a:sx n="110" d="100"/>
          <a:sy n="110" d="100"/>
        </p:scale>
        <p:origin x="-212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145C45-25A3-4DE2-BCAD-A770230BD681}" type="datetimeFigureOut">
              <a:rPr lang="en-US" smtClean="0"/>
              <a:t>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6B233-9F5D-454E-83F4-1D8E3E7FA74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145C45-25A3-4DE2-BCAD-A770230BD681}" type="datetimeFigureOut">
              <a:rPr lang="en-US" smtClean="0"/>
              <a:t>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6B233-9F5D-454E-83F4-1D8E3E7FA74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145C45-25A3-4DE2-BCAD-A770230BD681}" type="datetimeFigureOut">
              <a:rPr lang="en-US" smtClean="0"/>
              <a:t>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6B233-9F5D-454E-83F4-1D8E3E7FA74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145C45-25A3-4DE2-BCAD-A770230BD681}" type="datetimeFigureOut">
              <a:rPr lang="en-US" smtClean="0"/>
              <a:t>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6B233-9F5D-454E-83F4-1D8E3E7FA74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145C45-25A3-4DE2-BCAD-A770230BD681}" type="datetimeFigureOut">
              <a:rPr lang="en-US" smtClean="0"/>
              <a:t>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6B233-9F5D-454E-83F4-1D8E3E7FA74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145C45-25A3-4DE2-BCAD-A770230BD681}" type="datetimeFigureOut">
              <a:rPr lang="en-US" smtClean="0"/>
              <a:t>12/2/2022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86B233-9F5D-454E-83F4-1D8E3E7FA74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145C45-25A3-4DE2-BCAD-A770230BD681}" type="datetimeFigureOut">
              <a:rPr lang="en-US" smtClean="0"/>
              <a:t>12/2/2022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86B233-9F5D-454E-83F4-1D8E3E7FA74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145C45-25A3-4DE2-BCAD-A770230BD681}" type="datetimeFigureOut">
              <a:rPr lang="en-US" smtClean="0"/>
              <a:t>12/2/2022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86B233-9F5D-454E-83F4-1D8E3E7FA74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145C45-25A3-4DE2-BCAD-A770230BD681}" type="datetimeFigureOut">
              <a:rPr lang="en-US" smtClean="0"/>
              <a:t>12/2/2022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86B233-9F5D-454E-83F4-1D8E3E7FA74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145C45-25A3-4DE2-BCAD-A770230BD681}" type="datetimeFigureOut">
              <a:rPr lang="en-US" smtClean="0"/>
              <a:t>12/2/2022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86B233-9F5D-454E-83F4-1D8E3E7FA74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145C45-25A3-4DE2-BCAD-A770230BD681}" type="datetimeFigureOut">
              <a:rPr lang="en-US" smtClean="0"/>
              <a:t>12/2/2022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86B233-9F5D-454E-83F4-1D8E3E7FA74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145C45-25A3-4DE2-BCAD-A770230BD681}" type="datetimeFigureOut">
              <a:rPr lang="en-US" smtClean="0"/>
              <a:t>12/2/2022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6B233-9F5D-454E-83F4-1D8E3E7FA74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17:11-19</a:t>
            </a:r>
            <a:br>
              <a:rPr lang="af-ZA" b="1" u="sng" dirty="0" smtClean="0"/>
            </a:br>
            <a:r>
              <a:rPr lang="af-ZA" b="1" u="sng" dirty="0"/>
              <a:t/>
            </a:r>
            <a:br>
              <a:rPr lang="af-ZA" b="1" u="sng" dirty="0"/>
            </a:br>
            <a:r>
              <a:rPr lang="af-ZA" b="1" dirty="0" smtClean="0"/>
              <a:t>Christus </a:t>
            </a:r>
            <a:r>
              <a:rPr lang="af-ZA" b="1" dirty="0"/>
              <a:t>bid vir ons </a:t>
            </a:r>
            <a:r>
              <a:rPr lang="af-ZA" b="1" dirty="0" smtClean="0"/>
              <a:t>heiligmaking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a:t>
            </a:r>
            <a:r>
              <a:rPr lang="af-ZA" b="1" dirty="0" smtClean="0">
                <a:solidFill>
                  <a:srgbClr val="00B050"/>
                </a:solidFill>
              </a:rPr>
              <a:t>5:24</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“Dié </a:t>
            </a:r>
            <a:r>
              <a:rPr lang="af-ZA" i="1" dirty="0"/>
              <a:t>wat aan Christus Jesus behoort, het hulle sondige natuur met al sy hartstogte en begeertes gekruisig</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“Heilig hulle deur die waarheid – u woorde is die waarheid.”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We are not the world’s, else might we be ambitious; we are not Satan’s, else might we be covetous; we are not our own, else might we be selfish. We are bought with a price, and hence we are His by whom the price was paid</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12:14</a:t>
            </a:r>
            <a:r>
              <a:rPr lang="af-ZA" dirty="0"/>
              <a:t>	</a:t>
            </a:r>
            <a:r>
              <a:rPr lang="af-ZA" dirty="0" smtClean="0"/>
              <a:t/>
            </a:r>
            <a:br>
              <a:rPr lang="af-ZA" dirty="0" smtClean="0"/>
            </a:br>
            <a:r>
              <a:rPr lang="af-ZA" dirty="0"/>
              <a:t/>
            </a:r>
            <a:br>
              <a:rPr lang="af-ZA" dirty="0"/>
            </a:br>
            <a:r>
              <a:rPr lang="af-ZA" i="1" dirty="0" smtClean="0"/>
              <a:t>“</a:t>
            </a:r>
            <a:r>
              <a:rPr lang="af-ZA" i="1" dirty="0"/>
              <a:t>Beywer julle vir vrede met alle mense asook vir 'n heilige lewe, waarsonder niemand die Here sal sien nie.”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That keeping means everything. Keeping from falling away, from evil doctrines, from being overcome by sorrow, or in tribulation and suffering, keeping them in life and in death”</a:t>
            </a:r>
            <a:r>
              <a:rPr lang="en-US" dirty="0"/>
              <a:t/>
            </a:r>
            <a:br>
              <a:rPr lang="en-US" dirty="0"/>
            </a:br>
            <a:r>
              <a:rPr lang="en-US" dirty="0" smtClean="0"/>
              <a:t/>
            </a:r>
            <a:br>
              <a:rPr lang="en-US" dirty="0" smtClean="0"/>
            </a:br>
            <a:r>
              <a:rPr lang="en-US" dirty="0" smtClean="0"/>
              <a:t>				</a:t>
            </a:r>
            <a:r>
              <a:rPr lang="af-ZA" b="1" dirty="0" smtClean="0">
                <a:solidFill>
                  <a:srgbClr val="7030A0"/>
                </a:solidFill>
              </a:rPr>
              <a:t>A.C. Gaebelein</a:t>
            </a:r>
            <a:endParaRPr lang="en-US"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4:4	</a:t>
            </a:r>
            <a:r>
              <a:rPr lang="af-ZA" b="1" dirty="0" smtClean="0">
                <a:solidFill>
                  <a:srgbClr val="00B050"/>
                </a:solidFill>
              </a:rPr>
              <a:t/>
            </a:r>
            <a:br>
              <a:rPr lang="af-ZA" b="1" dirty="0" smtClean="0">
                <a:solidFill>
                  <a:srgbClr val="00B050"/>
                </a:solidFill>
              </a:rPr>
            </a:br>
            <a:r>
              <a:rPr lang="af-ZA" b="1" dirty="0"/>
              <a:t/>
            </a:r>
            <a:br>
              <a:rPr lang="af-ZA" b="1" dirty="0"/>
            </a:br>
            <a:r>
              <a:rPr lang="af-ZA" i="1" dirty="0" smtClean="0"/>
              <a:t>“</a:t>
            </a:r>
            <a:r>
              <a:rPr lang="af-ZA" i="1" dirty="0"/>
              <a:t>Weet julle nie, julle ontroues, dat vriendskap met die wêreld vyandskap teen God is nie? Wie 'n vriend van die wêreld wil wees, wys daarmee dat hy 'n vyand van God is.”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115</Words>
  <Application>Microsoft Office PowerPoint</Application>
  <PresentationFormat>On-screen Show (4:3)</PresentationFormat>
  <Paragraphs>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Joh. 17:11-19  Christus bid vir ons heiligmaking</vt:lpstr>
      <vt:lpstr>Slide 2</vt:lpstr>
      <vt:lpstr>“We are not the world’s, else might we be ambitious; we are not Satan’s, else might we be covetous; we are not our own, else might we be selfish. We are bought with a price, and hence we are His by whom the price was paid.”       C.H. Spurgeon</vt:lpstr>
      <vt:lpstr>Slide 4</vt:lpstr>
      <vt:lpstr>Hebr. 12:14   “Beywer julle vir vrede met alle mense asook vir 'n heilige lewe, waarsonder niemand die Here sal sien nie.”</vt:lpstr>
      <vt:lpstr>Slide 6</vt:lpstr>
      <vt:lpstr>“That keeping means everything. Keeping from falling away, from evil doctrines, from being overcome by sorrow, or in tribulation and suffering, keeping them in life and in death”      A.C. Gaebelein</vt:lpstr>
      <vt:lpstr>Slide 8</vt:lpstr>
      <vt:lpstr>Jak. 4:4   “Weet julle nie, julle ontroues, dat vriendskap met die wêreld vyandskap teen God is nie? Wie 'n vriend van die wêreld wil wees, wys daarmee dat hy 'n vyand van God is.”</vt:lpstr>
      <vt:lpstr>Gal. 5:24  “Dié wat aan Christus Jesus behoort, het hulle sondige natuur met al sy hartstogte en begeertes gekruisig.”</vt:lpstr>
      <vt:lpstr>Slide 11</vt:lpstr>
      <vt:lpstr>“Heilig hulle deur die waarheid – u woorde is die waarheid.”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17:11-19  Christus bid vir ons heiligmaking</dc:title>
  <dc:creator>Windows User</dc:creator>
  <cp:lastModifiedBy>Windows User</cp:lastModifiedBy>
  <cp:revision>1</cp:revision>
  <dcterms:created xsi:type="dcterms:W3CDTF">2022-12-02T05:47:55Z</dcterms:created>
  <dcterms:modified xsi:type="dcterms:W3CDTF">2022-12-02T05:58:12Z</dcterms:modified>
</cp:coreProperties>
</file>