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643" autoAdjust="0"/>
    <p:restoredTop sz="94660"/>
  </p:normalViewPr>
  <p:slideViewPr>
    <p:cSldViewPr>
      <p:cViewPr varScale="1">
        <p:scale>
          <a:sx n="110" d="100"/>
          <a:sy n="110" d="100"/>
        </p:scale>
        <p:origin x="-219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FD9CBB-6313-4502-A893-28CC303E3478}"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D1014-86A9-47EF-A764-4BF5958A7BB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FD9CBB-6313-4502-A893-28CC303E3478}"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D1014-86A9-47EF-A764-4BF5958A7BB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FD9CBB-6313-4502-A893-28CC303E3478}"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D1014-86A9-47EF-A764-4BF5958A7BB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FD9CBB-6313-4502-A893-28CC303E3478}"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D1014-86A9-47EF-A764-4BF5958A7BB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FD9CBB-6313-4502-A893-28CC303E3478}"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D1014-86A9-47EF-A764-4BF5958A7BB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FD9CBB-6313-4502-A893-28CC303E3478}" type="datetimeFigureOut">
              <a:rPr lang="en-US" smtClean="0"/>
              <a:t>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D1014-86A9-47EF-A764-4BF5958A7BB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FD9CBB-6313-4502-A893-28CC303E3478}" type="datetimeFigureOut">
              <a:rPr lang="en-US" smtClean="0"/>
              <a:t>12/8/2022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ED1014-86A9-47EF-A764-4BF5958A7BB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FD9CBB-6313-4502-A893-28CC303E3478}" type="datetimeFigureOut">
              <a:rPr lang="en-US" smtClean="0"/>
              <a:t>12/8/2022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ED1014-86A9-47EF-A764-4BF5958A7BB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FD9CBB-6313-4502-A893-28CC303E3478}" type="datetimeFigureOut">
              <a:rPr lang="en-US" smtClean="0"/>
              <a:t>12/8/2022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ED1014-86A9-47EF-A764-4BF5958A7BB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FD9CBB-6313-4502-A893-28CC303E3478}" type="datetimeFigureOut">
              <a:rPr lang="en-US" smtClean="0"/>
              <a:t>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D1014-86A9-47EF-A764-4BF5958A7BB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FD9CBB-6313-4502-A893-28CC303E3478}" type="datetimeFigureOut">
              <a:rPr lang="en-US" smtClean="0"/>
              <a:t>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D1014-86A9-47EF-A764-4BF5958A7BB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FD9CBB-6313-4502-A893-28CC303E3478}" type="datetimeFigureOut">
              <a:rPr lang="en-US" smtClean="0"/>
              <a:t>12/8/2022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ED1014-86A9-47EF-A764-4BF5958A7BB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17:20-23</a:t>
            </a:r>
            <a:br>
              <a:rPr lang="af-ZA" b="1" u="sng" dirty="0" smtClean="0"/>
            </a:br>
            <a:r>
              <a:rPr lang="af-ZA" b="1" u="sng" dirty="0"/>
              <a:t/>
            </a:r>
            <a:br>
              <a:rPr lang="af-ZA" b="1" u="sng" dirty="0"/>
            </a:br>
            <a:r>
              <a:rPr lang="af-ZA" b="1" dirty="0" smtClean="0"/>
              <a:t>'n </a:t>
            </a:r>
            <a:r>
              <a:rPr lang="af-ZA" b="1" dirty="0"/>
              <a:t>Gebed om eenheid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12:5</a:t>
            </a:r>
            <a:r>
              <a:rPr lang="af-ZA" b="1" i="1" dirty="0" smtClean="0"/>
              <a:t/>
            </a:r>
            <a:br>
              <a:rPr lang="af-ZA" b="1" i="1" dirty="0" smtClean="0"/>
            </a:br>
            <a:r>
              <a:rPr lang="af-ZA" b="1" i="1" dirty="0"/>
              <a:t/>
            </a:r>
            <a:br>
              <a:rPr lang="af-ZA" b="1" i="1" dirty="0"/>
            </a:br>
            <a:r>
              <a:rPr lang="af-ZA" i="1" dirty="0" smtClean="0"/>
              <a:t>“Net </a:t>
            </a:r>
            <a:r>
              <a:rPr lang="af-ZA" i="1" dirty="0"/>
              <a:t>so is ons, al is ons baie, in Christus een liggaam, en almal afsonderlik lede van mekaar</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Hoe nader ons aan Hom beweeg, hoe nader beweeg ons aan </a:t>
            </a:r>
            <a:r>
              <a:rPr lang="af-ZA" b="1" dirty="0" smtClean="0"/>
              <a:t>mekaar</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solidFill>
                  <a:srgbClr val="00B050"/>
                </a:solidFill>
              </a:rPr>
              <a:t>I Kor. 10:31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Of julle eet en of julle drink of wat julle ook al doen, doen alles tot eer van God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28:19</a:t>
            </a:r>
            <a:br>
              <a:rPr lang="af-ZA" b="1" dirty="0" smtClean="0">
                <a:solidFill>
                  <a:srgbClr val="00B050"/>
                </a:solidFill>
              </a:rPr>
            </a:br>
            <a:r>
              <a:rPr lang="af-ZA" b="1" dirty="0"/>
              <a:t/>
            </a:r>
            <a:br>
              <a:rPr lang="af-ZA" b="1" dirty="0"/>
            </a:br>
            <a:r>
              <a:rPr lang="af-ZA" i="1" dirty="0"/>
              <a:t>	“Gaan dan na al die nasies toe en maak die mense my dissipels</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11:19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Daar moet trouens partyskappe onder julle wees sodat dit bekend kan word wie van julle die toets kan deurstaan</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2:2</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maak dan nou my blydskap volkome deur eensgesind te wees: een in liefde, een van hart, een in strewe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4:15	</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t>
            </a:r>
            <a:r>
              <a:rPr lang="af-ZA" i="1" dirty="0"/>
              <a:t>Nee, ons sal in liefde by die waarheid bly en so in alle opsigte groei na Christus toe. Hy is immers die hoof,”</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Judas 1:3-4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smtClean="0"/>
              <a:t/>
            </a:r>
            <a:br>
              <a:rPr lang="af-ZA" i="1" dirty="0" smtClean="0"/>
            </a:br>
            <a:r>
              <a:rPr lang="af-ZA" i="1" dirty="0" smtClean="0"/>
              <a:t>“</a:t>
            </a:r>
            <a:r>
              <a:rPr lang="af-ZA" i="1" dirty="0"/>
              <a:t>Geliefdes, ek was vas van plan om aan julle te skrywe oor die verlossing waaraan ons almal deel het. Maar nou voel ek my verplig om julle met my brief aan te spoor om te stry vir die geloof wat een maal oorgelewer is aan dié wat God vir Hom afgesonder het.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Die rede hiervoor is dat sekere mense ongemerk julle geledere binnegedring het, goddelose mense wie se veroordeling lank reeds vas staan. Hulle misbruik die genade van ons God. Hulle gebruik dit as dekmantel om losbandig te lewe, en hulle verwerp ons enigste Meester en Here, Jesus Christus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Joh. </a:t>
            </a:r>
            <a:r>
              <a:rPr lang="af-ZA" b="1" dirty="0" smtClean="0">
                <a:solidFill>
                  <a:srgbClr val="00B050"/>
                </a:solidFill>
              </a:rPr>
              <a:t>1:9</a:t>
            </a:r>
            <a:r>
              <a:rPr lang="af-ZA" b="1" i="1" dirty="0" smtClean="0"/>
              <a:t/>
            </a:r>
            <a:br>
              <a:rPr lang="af-ZA" b="1" i="1" dirty="0" smtClean="0"/>
            </a:br>
            <a:r>
              <a:rPr lang="af-ZA" b="1" i="1" dirty="0"/>
              <a:t/>
            </a:r>
            <a:br>
              <a:rPr lang="af-ZA" b="1" i="1" dirty="0"/>
            </a:br>
            <a:r>
              <a:rPr lang="af-ZA" i="1" dirty="0" smtClean="0"/>
              <a:t>“Elkeen </a:t>
            </a:r>
            <a:r>
              <a:rPr lang="af-ZA" i="1" dirty="0"/>
              <a:t>wat nie by die leer oor Christus bly nie, maar daaraan verander, erken God nie. Wie in dié leer bly, erken sowel die Vader as die Seun.”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13:8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Al die bewoners van die aarde sal hom aanbid, almal wie se name nie van die skepping van die wêreld af geskrywe staan in die boek van die lewe, die boek van die Lam wat geslag is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98</Words>
  <Application>Microsoft Office PowerPoint</Application>
  <PresentationFormat>On-screen Show (4:3)</PresentationFormat>
  <Paragraphs>12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Joh. 17:20-23  'n Gebed om eenheid</vt:lpstr>
      <vt:lpstr>Slide 2</vt:lpstr>
      <vt:lpstr>Fil. 2:2   “maak dan nou my blydskap volkome deur eensgesind te wees: een in liefde, een van hart, een in strewe.”</vt:lpstr>
      <vt:lpstr>Ef. 4:15   “Nee, ons sal in liefde by die waarheid bly en so in alle opsigte groei na Christus toe. Hy is immers die hoof,”</vt:lpstr>
      <vt:lpstr>Judas 1:3-4   “Geliefdes, ek was vas van plan om aan julle te skrywe oor die verlossing waaraan ons almal deel het. Maar nou voel ek my verplig om julle met my brief aan te spoor om te stry vir die geloof wat een maal oorgelewer is aan dié wat God vir Hom afgesonder het. </vt:lpstr>
      <vt:lpstr>Die rede hiervoor is dat sekere mense ongemerk julle geledere binnegedring het, goddelose mense wie se veroordeling lank reeds vas staan. Hulle misbruik die genade van ons God. Hulle gebruik dit as dekmantel om losbandig te lewe, en hulle verwerp ons enigste Meester en Here, Jesus Christus.”</vt:lpstr>
      <vt:lpstr>II Joh. 1:9  “Elkeen wat nie by die leer oor Christus bly nie, maar daaraan verander, erken God nie. Wie in dié leer bly, erken sowel die Vader as die Seun.”</vt:lpstr>
      <vt:lpstr>Slide 8</vt:lpstr>
      <vt:lpstr>Open. 13:8   “Al die bewoners van die aarde sal hom aanbid, almal wie se name nie van die skepping van die wêreld af geskrywe staan in die boek van die lewe, die boek van die Lam wat geslag is nie.”</vt:lpstr>
      <vt:lpstr>Slide 10</vt:lpstr>
      <vt:lpstr>Rom. 12:5  “Net so is ons, al is ons baie, in Christus een liggaam, en almal afsonderlik lede van mekaar.”</vt:lpstr>
      <vt:lpstr>Hoe nader ons aan Hom beweeg, hoe nader beweeg ons aan mekaar</vt:lpstr>
      <vt:lpstr>Slide 13</vt:lpstr>
      <vt:lpstr>I Kor. 10:31   “Of julle eet en of julle drink of wat julle ook al doen, doen alles tot eer van God.”</vt:lpstr>
      <vt:lpstr>Slide 15</vt:lpstr>
      <vt:lpstr>Matt. 28:19   “Gaan dan na al die nasies toe en maak die mense my dissipels...”</vt:lpstr>
      <vt:lpstr>Slide 17</vt:lpstr>
      <vt:lpstr>I Kor. 11:19   “Daar moet trouens partyskappe onder julle wees sodat dit bekend kan word wie van julle die toets kan deurstaan.”</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17:20-23  'n Gebed om eenheid</dc:title>
  <dc:creator>Windows User</dc:creator>
  <cp:lastModifiedBy>Windows User</cp:lastModifiedBy>
  <cp:revision>2</cp:revision>
  <dcterms:created xsi:type="dcterms:W3CDTF">2022-12-08T05:41:05Z</dcterms:created>
  <dcterms:modified xsi:type="dcterms:W3CDTF">2022-12-08T05:44:59Z</dcterms:modified>
</cp:coreProperties>
</file>