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92" autoAdjust="0"/>
    <p:restoredTop sz="94660"/>
  </p:normalViewPr>
  <p:slideViewPr>
    <p:cSldViewPr>
      <p:cViewPr varScale="1">
        <p:scale>
          <a:sx n="110" d="100"/>
          <a:sy n="110"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2DD64E-47E6-4FBD-98D2-BB6BA8AC19E1}" type="datetimeFigureOut">
              <a:rPr lang="en-US" smtClean="0"/>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2DD64E-47E6-4FBD-98D2-BB6BA8AC19E1}" type="datetimeFigureOut">
              <a:rPr lang="en-US" smtClean="0"/>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2DD64E-47E6-4FBD-98D2-BB6BA8AC19E1}" type="datetimeFigureOut">
              <a:rPr lang="en-US" smtClean="0"/>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2DD64E-47E6-4FBD-98D2-BB6BA8AC19E1}" type="datetimeFigureOut">
              <a:rPr lang="en-US" smtClean="0"/>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DD64E-47E6-4FBD-98D2-BB6BA8AC19E1}" type="datetimeFigureOut">
              <a:rPr lang="en-US" smtClean="0"/>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2DD64E-47E6-4FBD-98D2-BB6BA8AC19E1}" type="datetimeFigureOut">
              <a:rPr lang="en-US" smtClean="0"/>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2DD64E-47E6-4FBD-98D2-BB6BA8AC19E1}" type="datetimeFigureOut">
              <a:rPr lang="en-US" smtClean="0"/>
              <a:t>12/15/2022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2DD64E-47E6-4FBD-98D2-BB6BA8AC19E1}" type="datetimeFigureOut">
              <a:rPr lang="en-US" smtClean="0"/>
              <a:t>12/15/2022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2DD64E-47E6-4FBD-98D2-BB6BA8AC19E1}" type="datetimeFigureOut">
              <a:rPr lang="en-US" smtClean="0"/>
              <a:t>12/15/2022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DD64E-47E6-4FBD-98D2-BB6BA8AC19E1}" type="datetimeFigureOut">
              <a:rPr lang="en-US" smtClean="0"/>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DD64E-47E6-4FBD-98D2-BB6BA8AC19E1}" type="datetimeFigureOut">
              <a:rPr lang="en-US" smtClean="0"/>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18E31-5163-4FC2-A297-7DB5246C98F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DD64E-47E6-4FBD-98D2-BB6BA8AC19E1}" type="datetimeFigureOut">
              <a:rPr lang="en-US" smtClean="0"/>
              <a:t>12/15/2022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318E31-5163-4FC2-A297-7DB5246C98F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17:24-26</a:t>
            </a:r>
            <a:br>
              <a:rPr lang="af-ZA" b="1" u="sng" dirty="0" smtClean="0"/>
            </a:br>
            <a:r>
              <a:rPr lang="af-ZA" b="1" u="sng" dirty="0"/>
              <a:t/>
            </a:r>
            <a:br>
              <a:rPr lang="af-ZA" b="1" u="sng" dirty="0"/>
            </a:br>
            <a:r>
              <a:rPr lang="af-ZA" b="1" dirty="0" smtClean="0"/>
              <a:t>Die </a:t>
            </a:r>
            <a:r>
              <a:rPr lang="af-ZA" b="1" dirty="0"/>
              <a:t>glorie wat op ons </a:t>
            </a:r>
            <a:r>
              <a:rPr lang="af-ZA" b="1" dirty="0" smtClean="0"/>
              <a:t>wag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14:3</a:t>
            </a:r>
            <a:r>
              <a:rPr lang="af-ZA" b="1" i="1" dirty="0" smtClean="0"/>
              <a:t/>
            </a:r>
            <a:br>
              <a:rPr lang="af-ZA" b="1" i="1" dirty="0" smtClean="0"/>
            </a:br>
            <a:r>
              <a:rPr lang="af-ZA" b="1" i="1" dirty="0"/>
              <a:t/>
            </a:r>
            <a:br>
              <a:rPr lang="af-ZA" b="1" i="1" dirty="0"/>
            </a:br>
            <a:r>
              <a:rPr lang="af-ZA" i="1" dirty="0" smtClean="0"/>
              <a:t>“En </a:t>
            </a:r>
            <a:r>
              <a:rPr lang="af-ZA" i="1" dirty="0"/>
              <a:t>as Ek gegaan het en vir julle plek gereed gemaak het, kom Ek terug en sal julle na My toe neem, sodat julle ook kan wees waar Ek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23:6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U goedheid en liefde sal my lewe lank by my bly en ek sal tuis wees in die huis van die Here tot in lengte van dae.”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1:17</a:t>
            </a:r>
            <a:r>
              <a:rPr lang="af-ZA" b="1" i="1" dirty="0" smtClean="0"/>
              <a:t/>
            </a:r>
            <a:br>
              <a:rPr lang="af-ZA" b="1" i="1" dirty="0" smtClean="0"/>
            </a:br>
            <a:r>
              <a:rPr lang="af-ZA" b="1" i="1" dirty="0"/>
              <a:t/>
            </a:r>
            <a:br>
              <a:rPr lang="af-ZA" b="1" i="1" dirty="0"/>
            </a:br>
            <a:r>
              <a:rPr lang="af-ZA" i="1" dirty="0" smtClean="0"/>
              <a:t>“Toe </a:t>
            </a:r>
            <a:r>
              <a:rPr lang="af-ZA" i="1" dirty="0"/>
              <a:t>ek Hom sien, het ek by sy voete neergeval en bly lê soos een wat dood is.</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5:11-14</a:t>
            </a:r>
            <a:r>
              <a:rPr lang="af-ZA" b="1" i="1" dirty="0" smtClean="0"/>
              <a:t/>
            </a:r>
            <a:br>
              <a:rPr lang="af-ZA" b="1" i="1" dirty="0" smtClean="0"/>
            </a:br>
            <a:r>
              <a:rPr lang="af-ZA" b="1" i="1" dirty="0"/>
              <a:t/>
            </a:r>
            <a:br>
              <a:rPr lang="af-ZA" b="1" i="1" dirty="0"/>
            </a:br>
            <a:r>
              <a:rPr lang="af-ZA" i="1" dirty="0" smtClean="0"/>
              <a:t>“Toe </a:t>
            </a:r>
            <a:r>
              <a:rPr lang="af-ZA" i="1" dirty="0"/>
              <a:t>het ek rondom die troon en die lewende wesens en die ouderlinge 'n groot menigte engele gesien. Daar was duisende der duisende, ja, miljoene der miljoene. Ek het hulle hard hoor uitroep:</a:t>
            </a:r>
            <a:br>
              <a:rPr lang="af-ZA" i="1"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Lam wat geslag was, is waardig om die mag en rykdom, die wysheid en sterkte, die eer, heerlikheid en lof te ontvang.”</a:t>
            </a:r>
            <a:br>
              <a:rPr lang="af-ZA" i="1" dirty="0"/>
            </a:br>
            <a:r>
              <a:rPr lang="af-ZA" i="1" dirty="0"/>
              <a:t>Die hele skepping, alles in die hemel en op die aarde en onder die aarde en op die see, ja, alles wat daar is, het ek hoor sê</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“Aan Hom wat op die troon sit, en aan die Lam, behoort die lof en die eer, die heerlikheid en die krag, tot in alle ewigheid.”</a:t>
            </a:r>
            <a:br>
              <a:rPr lang="af-ZA" i="1" dirty="0"/>
            </a:br>
            <a:r>
              <a:rPr lang="af-ZA" i="1" dirty="0"/>
              <a:t>Die vier lewende wesens het gesê: “Amen!” En die ouderlinge het gekniel en God aanbid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the church loses its focus on heaven, it becomes self-indulgent and self-centered, materialistic and worldly, spiritually weak and lethargic</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church is increasingly in danger not of being so heavenly minded that it is no earthly good, but rahter of being so earthly minded that it is no heavenly good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i="1" dirty="0" smtClean="0"/>
              <a:t/>
            </a:r>
            <a:br>
              <a:rPr lang="af-ZA" b="1" i="1" dirty="0" smtClean="0"/>
            </a:br>
            <a:r>
              <a:rPr lang="af-ZA" b="1" i="1" dirty="0"/>
              <a:t/>
            </a:r>
            <a:br>
              <a:rPr lang="af-ZA" b="1"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6:20-21</a:t>
            </a:r>
            <a:r>
              <a:rPr lang="af-ZA" b="1" i="1" dirty="0" smtClean="0"/>
              <a:t/>
            </a:r>
            <a:br>
              <a:rPr lang="af-ZA" b="1" i="1" dirty="0" smtClean="0"/>
            </a:br>
            <a:r>
              <a:rPr lang="af-ZA" b="1" i="1" dirty="0"/>
              <a:t/>
            </a:r>
            <a:br>
              <a:rPr lang="af-ZA" b="1" i="1" dirty="0"/>
            </a:br>
            <a:r>
              <a:rPr lang="af-ZA" i="1" dirty="0" smtClean="0"/>
              <a:t>“Maak </a:t>
            </a:r>
            <a:r>
              <a:rPr lang="af-ZA" i="1" dirty="0"/>
              <a:t>vir julle skatte in die hemel bymekaar, waar mot en roes dit nie verniel nie en waar diewe nie inbreek en dit steel nie. Waar jou skat is, daar sal jou hart ook wees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3:1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Aangesien julle saam met Christus uit die dood opgewek is, moet julle strewe na die dinge daarbo waar Christus is, waar Hy aan die regterhand van God sit</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 Joh. 2:15-17</a:t>
            </a:r>
            <a:r>
              <a:rPr lang="af-ZA" i="1" dirty="0"/>
              <a:t>	“Moenie die sondige wêreld en die dinge van die wêreld liefhê nie. As iemand die wêreld liefhet, is die Vader se liefde nie in hom nie. Die wêreldse dinge – alles wat die sondige mens begeer, alles wat sy oë sien en begeer, al sy gesteldheid op besit – kom nie van die Vader nie, maar uit die wêreld. En die wêreld met sy verleidelike dinge gaan verby, maar wie die wil van God doen, bly ewig lewe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16:11</a:t>
            </a:r>
            <a:r>
              <a:rPr lang="af-ZA" b="1" i="1" dirty="0" smtClean="0"/>
              <a:t/>
            </a:r>
            <a:br>
              <a:rPr lang="af-ZA" b="1" i="1" dirty="0" smtClean="0"/>
            </a:br>
            <a:r>
              <a:rPr lang="af-ZA" b="1" i="1" dirty="0"/>
              <a:t/>
            </a:r>
            <a:br>
              <a:rPr lang="af-ZA" b="1" i="1" dirty="0"/>
            </a:br>
            <a:r>
              <a:rPr lang="af-ZA" i="1" dirty="0" smtClean="0"/>
              <a:t>“U </a:t>
            </a:r>
            <a:r>
              <a:rPr lang="af-ZA" i="1" dirty="0"/>
              <a:t>wys my die pad van die lewe: oorvloedige vreugde in u teenwoordigheid, lieflikhede in u regterhand, vir altyd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119</Words>
  <Application>Microsoft Office PowerPoint</Application>
  <PresentationFormat>On-screen Show (4:3)</PresentationFormat>
  <Paragraphs>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Joh. 17:24-26  Die glorie wat op ons wag</vt:lpstr>
      <vt:lpstr>Slide 2</vt:lpstr>
      <vt:lpstr>“When the church loses its focus on heaven, it becomes self-indulgent and self-centered, materialistic and worldly, spiritually weak and lethargic.”</vt:lpstr>
      <vt:lpstr>“The church is increasingly in danger not of being so heavenly minded that it is no earthly good, but rahter of being so earthly minded that it is no heavenly good.”       John MacAthur</vt:lpstr>
      <vt:lpstr>Jak. 4:4   “Weet julle nie, julle ontroues, dat vriendskap met die wêreld vyandskap teen God is nie? Wie 'n vriend van die wêreld wil wees, wys daarmee dat hy 'n vyand van God is.”</vt:lpstr>
      <vt:lpstr>Matt. 6:20-21  “Maak vir julle skatte in die hemel bymekaar, waar mot en roes dit nie verniel nie en waar diewe nie inbreek en dit steel nie. Waar jou skat is, daar sal jou hart ook wees.”</vt:lpstr>
      <vt:lpstr>Kol. 3:1   “Aangesien julle saam met Christus uit die dood opgewek is, moet julle strewe na die dinge daarbo waar Christus is, waar Hy aan die regterhand van God sit.”</vt:lpstr>
      <vt:lpstr>I Joh. 2:15-17 “Moenie die sondige wêreld en die dinge van die wêreld liefhê nie. As iemand die wêreld liefhet, is die Vader se liefde nie in hom nie. Die wêreldse dinge – alles wat die sondige mens begeer, alles wat sy oë sien en begeer, al sy gesteldheid op besit – kom nie van die Vader nie, maar uit die wêreld. En die wêreld met sy verleidelike dinge gaan verby, maar wie die wil van God doen, bly ewig lewe.”</vt:lpstr>
      <vt:lpstr>Ps. 16:11  “U wys my die pad van die lewe: oorvloedige vreugde in u teenwoordigheid, lieflikhede in u regterhand, vir altyd.”</vt:lpstr>
      <vt:lpstr>Slide 10</vt:lpstr>
      <vt:lpstr>Joh. 14:3  “En as Ek gegaan het en vir julle plek gereed gemaak het, kom Ek terug en sal julle na My toe neem, sodat julle ook kan wees waar Ek is.</vt:lpstr>
      <vt:lpstr>Ps. 23:6   “U goedheid en liefde sal my lewe lank by my bly en ek sal tuis wees in die huis van die Here tot in lengte van dae.”</vt:lpstr>
      <vt:lpstr>Slide 13</vt:lpstr>
      <vt:lpstr>Open. 1:17  “Toe ek Hom sien, het ek by sy voete neergeval en bly lê soos een wat dood is. </vt:lpstr>
      <vt:lpstr>Open. 5:11-14  “Toe het ek rondom die troon en die lewende wesens en die ouderlinge 'n groot menigte engele gesien. Daar was duisende der duisende, ja, miljoene der miljoene. Ek het hulle hard hoor uitroep: </vt:lpstr>
      <vt:lpstr>“Die Lam wat geslag was, is waardig om die mag en rykdom, die wysheid en sterkte, die eer, heerlikheid en lof te ontvang.” Die hele skepping, alles in die hemel en op die aarde en onder die aarde en op die see, ja, alles wat daar is, het ek hoor sê:</vt:lpstr>
      <vt:lpstr>  “Aan Hom wat op die troon sit, en aan die Lam, behoort die lof en die eer, die heerlikheid en die krag, tot in alle ewigheid.” Die vier lewende wesens het gesê: “Amen!” En die ouderlinge het gekniel en God aanbid.”</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17:24-26  Die glorie wat op ons wag</dc:title>
  <dc:creator>Windows User</dc:creator>
  <cp:lastModifiedBy>Windows User</cp:lastModifiedBy>
  <cp:revision>1</cp:revision>
  <dcterms:created xsi:type="dcterms:W3CDTF">2022-12-15T05:52:25Z</dcterms:created>
  <dcterms:modified xsi:type="dcterms:W3CDTF">2022-12-15T05:57:44Z</dcterms:modified>
</cp:coreProperties>
</file>