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6426" autoAdjust="0"/>
    <p:restoredTop sz="94660"/>
  </p:normalViewPr>
  <p:slideViewPr>
    <p:cSldViewPr>
      <p:cViewPr varScale="1">
        <p:scale>
          <a:sx n="111" d="100"/>
          <a:sy n="111" d="100"/>
        </p:scale>
        <p:origin x="-211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FDABD-F0AE-40B3-8345-833C579FC424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52F86-FA76-4B1A-94F7-6825C31272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FDABD-F0AE-40B3-8345-833C579FC424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52F86-FA76-4B1A-94F7-6825C31272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FDABD-F0AE-40B3-8345-833C579FC424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52F86-FA76-4B1A-94F7-6825C31272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FDABD-F0AE-40B3-8345-833C579FC424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52F86-FA76-4B1A-94F7-6825C31272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FDABD-F0AE-40B3-8345-833C579FC424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52F86-FA76-4B1A-94F7-6825C31272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FDABD-F0AE-40B3-8345-833C579FC424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52F86-FA76-4B1A-94F7-6825C31272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FDABD-F0AE-40B3-8345-833C579FC424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52F86-FA76-4B1A-94F7-6825C31272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FDABD-F0AE-40B3-8345-833C579FC424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52F86-FA76-4B1A-94F7-6825C31272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FDABD-F0AE-40B3-8345-833C579FC424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52F86-FA76-4B1A-94F7-6825C31272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FDABD-F0AE-40B3-8345-833C579FC424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52F86-FA76-4B1A-94F7-6825C31272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FDABD-F0AE-40B3-8345-833C579FC424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52F86-FA76-4B1A-94F7-6825C31272A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FDABD-F0AE-40B3-8345-833C579FC424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52F86-FA76-4B1A-94F7-6825C31272A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u="sng" dirty="0"/>
              <a:t>Joh. </a:t>
            </a:r>
            <a:r>
              <a:rPr lang="af-ZA" b="1" u="sng" dirty="0" smtClean="0"/>
              <a:t>18:1-11</a:t>
            </a:r>
            <a:br>
              <a:rPr lang="af-ZA" b="1" u="sng" dirty="0" smtClean="0"/>
            </a:br>
            <a:r>
              <a:rPr lang="af-ZA" b="1" u="sng" dirty="0"/>
              <a:t/>
            </a:r>
            <a:br>
              <a:rPr lang="af-ZA" b="1" u="sng" dirty="0"/>
            </a:br>
            <a:r>
              <a:rPr lang="af-ZA" b="1" dirty="0" smtClean="0"/>
              <a:t>Die </a:t>
            </a:r>
            <a:r>
              <a:rPr lang="af-ZA" b="1" dirty="0"/>
              <a:t>gevange Verlosser se besorgdheid oor Sy </a:t>
            </a:r>
            <a:r>
              <a:rPr lang="af-ZA" b="1" dirty="0" smtClean="0"/>
              <a:t>kudde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II Kor. </a:t>
            </a:r>
            <a:r>
              <a:rPr lang="af-ZA" b="1" dirty="0" smtClean="0">
                <a:solidFill>
                  <a:srgbClr val="00B050"/>
                </a:solidFill>
              </a:rPr>
              <a:t>8:9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i="1" dirty="0" smtClean="0"/>
              <a:t>“Julle </a:t>
            </a:r>
            <a:r>
              <a:rPr lang="af-ZA" i="1" dirty="0"/>
              <a:t>ken die genade van ons Here Jesus Christus: hoewel Hy ryk was, het Hy ter wille van julle arm geword, sodat julle deur sy armoede ryk kon word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Luk. </a:t>
            </a:r>
            <a:r>
              <a:rPr lang="af-ZA" b="1" dirty="0" smtClean="0">
                <a:solidFill>
                  <a:srgbClr val="00B050"/>
                </a:solidFill>
              </a:rPr>
              <a:t>21:17-18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“En </a:t>
            </a:r>
            <a:r>
              <a:rPr lang="af-ZA" i="1" dirty="0"/>
              <a:t>julle sal ter wille van my Naam deur almal gehaat word, maar daar sal selfs nie eens 'n haar van julle kop af val nie.”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Gal. </a:t>
            </a:r>
            <a:r>
              <a:rPr lang="af-ZA" b="1" dirty="0" smtClean="0">
                <a:solidFill>
                  <a:srgbClr val="00B050"/>
                </a:solidFill>
              </a:rPr>
              <a:t>3:10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“Maar </a:t>
            </a:r>
            <a:r>
              <a:rPr lang="af-ZA" i="1" dirty="0"/>
              <a:t>almal wat staatmaak op die onderhouding van die wet, val onder die vloek, want daar staan geskrywe: “Daar rus 'n vloek op elkeen wat nie stiptelik alles doen wat in die boek van die wet geskrywe staan nie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Gal. </a:t>
            </a:r>
            <a:r>
              <a:rPr lang="af-ZA" b="1" dirty="0" smtClean="0">
                <a:solidFill>
                  <a:srgbClr val="00B050"/>
                </a:solidFill>
              </a:rPr>
              <a:t>3:11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i="1" dirty="0" smtClean="0"/>
              <a:t>“En </a:t>
            </a:r>
            <a:r>
              <a:rPr lang="af-ZA" i="1" dirty="0"/>
              <a:t>dat niemand op grond van die wet deur God vrygespreek word nie, is duidelik, want “hy wat deur God vrygespreek is omdat hy glo, sal lewe.”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I Pet. </a:t>
            </a:r>
            <a:r>
              <a:rPr lang="af-ZA" b="1" dirty="0" smtClean="0">
                <a:solidFill>
                  <a:srgbClr val="00B050"/>
                </a:solidFill>
              </a:rPr>
              <a:t>2:24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b="1" i="1" dirty="0"/>
              <a:t/>
            </a:r>
            <a:br>
              <a:rPr lang="af-ZA" b="1" i="1" dirty="0"/>
            </a:br>
            <a:r>
              <a:rPr lang="af-ZA" i="1" dirty="0" smtClean="0"/>
              <a:t>“Deur </a:t>
            </a:r>
            <a:r>
              <a:rPr lang="af-ZA" i="1" dirty="0"/>
              <a:t>sy wonde is julle genees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20</Words>
  <Application>Microsoft Office PowerPoint</Application>
  <PresentationFormat>On-screen Show (4:3)</PresentationFormat>
  <Paragraphs>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Joh. 18:1-11  Die gevange Verlosser se besorgdheid oor Sy kudde</vt:lpstr>
      <vt:lpstr>Slide 2</vt:lpstr>
      <vt:lpstr>II Kor. 8:9  “Julle ken die genade van ons Here Jesus Christus: hoewel Hy ryk was, het Hy ter wille van julle arm geword, sodat julle deur sy armoede ryk kon word.”</vt:lpstr>
      <vt:lpstr>Slide 4</vt:lpstr>
      <vt:lpstr>Luk. 21:17-18  “En julle sal ter wille van my Naam deur almal gehaat word, maar daar sal selfs nie eens 'n haar van julle kop af val nie.”</vt:lpstr>
      <vt:lpstr>Slide 6</vt:lpstr>
      <vt:lpstr>Gal. 3:10  “Maar almal wat staatmaak op die onderhouding van die wet, val onder die vloek, want daar staan geskrywe: “Daar rus 'n vloek op elkeen wat nie stiptelik alles doen wat in die boek van die wet geskrywe staan nie.”</vt:lpstr>
      <vt:lpstr>Gal. 3:11  “En dat niemand op grond van die wet deur God vrygespreek word nie, is duidelik, want “hy wat deur God vrygespreek is omdat hy glo, sal lewe.”</vt:lpstr>
      <vt:lpstr>I Pet. 2:24  “Deur sy wonde is julle genees.”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Joh. 18:1-11  Die gevange Verlosser se besorgdheid oor Sy kudde</dc:title>
  <dc:creator>Windows User</dc:creator>
  <cp:lastModifiedBy>Windows User</cp:lastModifiedBy>
  <cp:revision>1</cp:revision>
  <dcterms:created xsi:type="dcterms:W3CDTF">2023-02-09T06:13:23Z</dcterms:created>
  <dcterms:modified xsi:type="dcterms:W3CDTF">2023-02-09T06:16:40Z</dcterms:modified>
</cp:coreProperties>
</file>