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53"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FC0949-EAD7-4254-96F4-0CDA1A7F465F}"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C0949-EAD7-4254-96F4-0CDA1A7F465F}"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C0949-EAD7-4254-96F4-0CDA1A7F465F}"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C0949-EAD7-4254-96F4-0CDA1A7F465F}"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FC0949-EAD7-4254-96F4-0CDA1A7F465F}"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FC0949-EAD7-4254-96F4-0CDA1A7F465F}"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FC0949-EAD7-4254-96F4-0CDA1A7F465F}" type="datetimeFigureOut">
              <a:rPr lang="en-US" smtClean="0"/>
              <a:t>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FC0949-EAD7-4254-96F4-0CDA1A7F465F}" type="datetimeFigureOut">
              <a:rPr lang="en-US" smtClean="0"/>
              <a:t>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FC0949-EAD7-4254-96F4-0CDA1A7F465F}" type="datetimeFigureOut">
              <a:rPr lang="en-US" smtClean="0"/>
              <a:t>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FC0949-EAD7-4254-96F4-0CDA1A7F465F}"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FC0949-EAD7-4254-96F4-0CDA1A7F465F}"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C8748-D037-490D-AECA-7B89B40249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C0949-EAD7-4254-96F4-0CDA1A7F465F}" type="datetimeFigureOut">
              <a:rPr lang="en-US" smtClean="0"/>
              <a:t>2/15/2023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C8748-D037-490D-AECA-7B89B40249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18:10-11</a:t>
            </a:r>
            <a:br>
              <a:rPr lang="af-ZA" b="1" u="sng" dirty="0" smtClean="0"/>
            </a:br>
            <a:r>
              <a:rPr lang="af-ZA" b="1" u="sng" dirty="0"/>
              <a:t/>
            </a:r>
            <a:br>
              <a:rPr lang="af-ZA" b="1" u="sng" dirty="0"/>
            </a:br>
            <a:r>
              <a:rPr lang="af-ZA" b="1" dirty="0" smtClean="0"/>
              <a:t>Die </a:t>
            </a:r>
            <a:r>
              <a:rPr lang="af-ZA" b="1" dirty="0"/>
              <a:t>waarde van waarlik </a:t>
            </a:r>
            <a:r>
              <a:rPr lang="af-ZA" b="1" dirty="0" smtClean="0"/>
              <a:t>luister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Luk. 6:47-48</a:t>
            </a:r>
            <a:r>
              <a:rPr lang="af-ZA" i="1" dirty="0"/>
              <a:t>	“Elkeen wat na My toe kom en na my woorde luister en doen wat Ek sê – Ek sal vir julle verduidelik soos wie hy is: Hy is soos 'n man wat by die bou van sy huis </a:t>
            </a:r>
            <a:r>
              <a:rPr lang="af-ZA" i="1" u="sng" dirty="0"/>
              <a:t>die grond diep uitgegrawe en die fondament op die rotsbodem gelê </a:t>
            </a:r>
            <a:r>
              <a:rPr lang="af-ZA" i="1" dirty="0"/>
              <a:t>het. Toe daar 'n oorstroming kom en die vloedwater die huis tref, kon dit hom nie beweeg nie, want die huis was goed gebou</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6:46</a:t>
            </a:r>
            <a:r>
              <a:rPr lang="af-ZA" b="1" i="1" dirty="0" smtClean="0"/>
              <a:t/>
            </a:r>
            <a:br>
              <a:rPr lang="af-ZA" b="1" i="1" dirty="0" smtClean="0"/>
            </a:br>
            <a:r>
              <a:rPr lang="af-ZA" b="1" i="1" dirty="0"/>
              <a:t/>
            </a:r>
            <a:br>
              <a:rPr lang="af-ZA" b="1" i="1" dirty="0"/>
            </a:br>
            <a:r>
              <a:rPr lang="af-ZA" i="1" dirty="0" smtClean="0"/>
              <a:t>“Watter </a:t>
            </a:r>
            <a:r>
              <a:rPr lang="af-ZA" i="1" dirty="0"/>
              <a:t>sin het dit dat julle My aanspreek met ‘Here, Here!’ en nie doen wat Ek sê nie?”</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3:15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“Die </a:t>
            </a:r>
            <a:r>
              <a:rPr lang="af-ZA" i="1" dirty="0"/>
              <a:t>gemeente is die draer en beskermer van die waarheid</a:t>
            </a:r>
            <a:r>
              <a:rPr lang="af-ZA" i="1" dirty="0" smtClean="0"/>
              <a:t>.</a:t>
            </a:r>
            <a:r>
              <a:rPr lang="en-US"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Luk. 22:35-38</a:t>
            </a:r>
            <a:r>
              <a:rPr lang="af-ZA" i="1" dirty="0"/>
              <a:t>	“Verder het Jesus vir hulle gesê: “Toe Ek julle uitgestuur het sonder beursie en reissak en skoene, het julle iets kortgekom?” “Nee, niks nie!” was hulle antwoord. </a:t>
            </a:r>
            <a:r>
              <a:rPr lang="en-US" dirty="0"/>
              <a:t/>
            </a:r>
            <a:br>
              <a:rPr lang="en-US" dirty="0"/>
            </a:br>
            <a:r>
              <a:rPr lang="af-ZA" i="1" dirty="0"/>
              <a:t>Toe sê Hy vir hulle: “Maar nou, wie 'n beursie het, moet dit saamneem, en net so ook 'n reissak. En wie nie 'n swaard het nie, moet van sy klere verkoop en een aanskaf.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Ek sê vir julle: Die Skrifwoord wat sê: ‘En Hy is as misdadiger beskou,’ moet aan My bewaarheid word, want wat op My betrekking het, gaan nou in vervulling.” Hulle sê toe: “Here, kyk hier is twee swaarde.”</a:t>
            </a:r>
            <a:br>
              <a:rPr lang="af-ZA" i="1" dirty="0"/>
            </a:br>
            <a:r>
              <a:rPr lang="af-ZA" i="1" dirty="0"/>
              <a:t>“Ons laat dit daarby,” antwoord Hy hulle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14:26</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“en </a:t>
            </a:r>
            <a:r>
              <a:rPr lang="af-ZA" i="1" dirty="0"/>
              <a:t>wanneer die Vader in my Naam die Voorspraak, die Heilige Gees, stuur, sal Hy julle alles leer en julle herinner aan alles wat Ek vir julle gesê het.”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a:t>
            </a:r>
            <a:r>
              <a:rPr lang="af-ZA" b="1" dirty="0" smtClean="0">
                <a:solidFill>
                  <a:srgbClr val="00B050"/>
                </a:solidFill>
              </a:rPr>
              <a:t>3:7</a:t>
            </a:r>
            <a:r>
              <a:rPr lang="af-ZA" b="1" i="1" dirty="0" smtClean="0"/>
              <a:t/>
            </a:r>
            <a:br>
              <a:rPr lang="af-ZA" b="1" i="1" dirty="0" smtClean="0"/>
            </a:br>
            <a:r>
              <a:rPr lang="af-ZA" b="1" i="1" dirty="0"/>
              <a:t/>
            </a:r>
            <a:br>
              <a:rPr lang="af-ZA" b="1" i="1" dirty="0"/>
            </a:br>
            <a:r>
              <a:rPr lang="af-ZA" i="1" dirty="0" smtClean="0"/>
              <a:t>“Die </a:t>
            </a:r>
            <a:r>
              <a:rPr lang="af-ZA" i="1" dirty="0"/>
              <a:t>Here God doen niks as Hy nie sy besluit bekend gemaak het aan sy dienaars die profete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1:13</a:t>
            </a:r>
            <a:r>
              <a:rPr lang="af-ZA" b="1" i="1" dirty="0" smtClean="0"/>
              <a:t/>
            </a:r>
            <a:br>
              <a:rPr lang="af-ZA" b="1" i="1" dirty="0" smtClean="0"/>
            </a:br>
            <a:r>
              <a:rPr lang="af-ZA" b="1" i="1" dirty="0"/>
              <a:t/>
            </a:r>
            <a:br>
              <a:rPr lang="af-ZA" b="1" i="1" dirty="0"/>
            </a:br>
            <a:r>
              <a:rPr lang="af-ZA" i="1" dirty="0" smtClean="0"/>
              <a:t>“Broers</a:t>
            </a:r>
            <a:r>
              <a:rPr lang="af-ZA" i="1" dirty="0"/>
              <a:t>, ek wil hê julle moet weet dat, hoewel ek tot nog toe verhinder is, ek my dikwels voorgeneem het om julle te besoek om ook by julle, net soos by die ander heidennasies, mense vir Christus te wen.”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73</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Joh. 18:10-11  Die waarde van waarlik luister</vt:lpstr>
      <vt:lpstr>Slide 2</vt:lpstr>
      <vt:lpstr>Luk. 22:35-38 “Verder het Jesus vir hulle gesê: “Toe Ek julle uitgestuur het sonder beursie en reissak en skoene, het julle iets kortgekom?” “Nee, niks nie!” was hulle antwoord.  Toe sê Hy vir hulle: “Maar nou, wie 'n beursie het, moet dit saamneem, en net so ook 'n reissak. En wie nie 'n swaard het nie, moet van sy klere verkoop en een aanskaf. </vt:lpstr>
      <vt:lpstr>Ek sê vir julle: Die Skrifwoord wat sê: ‘En Hy is as misdadiger beskou,’ moet aan My bewaarheid word, want wat op My betrekking het, gaan nou in vervulling.” Hulle sê toe: “Here, kyk hier is twee swaarde.” “Ons laat dit daarby,” antwoord Hy hulle.</vt:lpstr>
      <vt:lpstr>Slide 5</vt:lpstr>
      <vt:lpstr>Joh. 14:26  “en wanneer die Vader in my Naam die Voorspraak, die Heilige Gees, stuur, sal Hy julle alles leer en julle herinner aan alles wat Ek vir julle gesê het.”</vt:lpstr>
      <vt:lpstr>Amos 3:7  “Die Here God doen niks as Hy nie sy besluit bekend gemaak het aan sy dienaars die profete nie.”</vt:lpstr>
      <vt:lpstr>Slide 8</vt:lpstr>
      <vt:lpstr>Rom. 1:13  “Broers, ek wil hê julle moet weet dat, hoewel ek tot nog toe verhinder is, ek my dikwels voorgeneem het om julle te besoek om ook by julle, net soos by die ander heidennasies, mense vir Christus te wen.”</vt:lpstr>
      <vt:lpstr>Luk. 6:47-48 “Elkeen wat na My toe kom en na my woorde luister en doen wat Ek sê – Ek sal vir julle verduidelik soos wie hy is: Hy is soos 'n man wat by die bou van sy huis die grond diep uitgegrawe en die fondament op die rotsbodem gelê het. Toe daar 'n oorstroming kom en die vloedwater die huis tref, kon dit hom nie beweeg nie, want die huis was goed gebou.”</vt:lpstr>
      <vt:lpstr>Slide 11</vt:lpstr>
      <vt:lpstr>Luk. 6:46  “Watter sin het dit dat julle My aanspreek met ‘Here, Here!’ en nie doen wat Ek sê nie?” </vt:lpstr>
      <vt:lpstr>Slide 13</vt:lpstr>
      <vt:lpstr>I Tim. 3:15  “Die gemeente is die draer en beskermer van die waarheid.”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18:10-11  Die waarde van waarlik luister</dc:title>
  <dc:creator>Windows User</dc:creator>
  <cp:lastModifiedBy>Windows User</cp:lastModifiedBy>
  <cp:revision>2</cp:revision>
  <dcterms:created xsi:type="dcterms:W3CDTF">2023-02-15T07:52:19Z</dcterms:created>
  <dcterms:modified xsi:type="dcterms:W3CDTF">2023-02-15T07:55:46Z</dcterms:modified>
</cp:coreProperties>
</file>