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106" autoAdjust="0"/>
    <p:restoredTop sz="94660"/>
  </p:normalViewPr>
  <p:slideViewPr>
    <p:cSldViewPr>
      <p:cViewPr varScale="1">
        <p:scale>
          <a:sx n="111" d="100"/>
          <a:sy n="111" d="100"/>
        </p:scale>
        <p:origin x="-207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0DF52CB-ECC8-49C2-AE3B-81DA5C22E828}" type="datetimeFigureOut">
              <a:rPr lang="en-US" smtClean="0"/>
              <a:t>3/2/2023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BCF934-93D7-49F9-8E70-C677410EDAB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DF52CB-ECC8-49C2-AE3B-81DA5C22E828}" type="datetimeFigureOut">
              <a:rPr lang="en-US" smtClean="0"/>
              <a:t>3/2/2023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BCF934-93D7-49F9-8E70-C677410EDAB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DF52CB-ECC8-49C2-AE3B-81DA5C22E828}" type="datetimeFigureOut">
              <a:rPr lang="en-US" smtClean="0"/>
              <a:t>3/2/2023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BCF934-93D7-49F9-8E70-C677410EDAB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DF52CB-ECC8-49C2-AE3B-81DA5C22E828}" type="datetimeFigureOut">
              <a:rPr lang="en-US" smtClean="0"/>
              <a:t>3/2/2023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BCF934-93D7-49F9-8E70-C677410EDAB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DF52CB-ECC8-49C2-AE3B-81DA5C22E828}" type="datetimeFigureOut">
              <a:rPr lang="en-US" smtClean="0"/>
              <a:t>3/2/2023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BCF934-93D7-49F9-8E70-C677410EDAB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0DF52CB-ECC8-49C2-AE3B-81DA5C22E828}" type="datetimeFigureOut">
              <a:rPr lang="en-US" smtClean="0"/>
              <a:t>3/2/2023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BCF934-93D7-49F9-8E70-C677410EDAB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DF52CB-ECC8-49C2-AE3B-81DA5C22E828}" type="datetimeFigureOut">
              <a:rPr lang="en-US" smtClean="0"/>
              <a:t>3/2/2023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BCF934-93D7-49F9-8E70-C677410EDAB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DF52CB-ECC8-49C2-AE3B-81DA5C22E828}" type="datetimeFigureOut">
              <a:rPr lang="en-US" smtClean="0"/>
              <a:t>3/2/2023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BCF934-93D7-49F9-8E70-C677410EDAB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DF52CB-ECC8-49C2-AE3B-81DA5C22E828}" type="datetimeFigureOut">
              <a:rPr lang="en-US" smtClean="0"/>
              <a:t>3/2/2023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BCF934-93D7-49F9-8E70-C677410EDAB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DF52CB-ECC8-49C2-AE3B-81DA5C22E828}" type="datetimeFigureOut">
              <a:rPr lang="en-US" smtClean="0"/>
              <a:t>3/2/2023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BCF934-93D7-49F9-8E70-C677410EDAB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DF52CB-ECC8-49C2-AE3B-81DA5C22E828}" type="datetimeFigureOut">
              <a:rPr lang="en-US" smtClean="0"/>
              <a:t>3/2/2023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BCF934-93D7-49F9-8E70-C677410EDAB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DF52CB-ECC8-49C2-AE3B-81DA5C22E828}" type="datetimeFigureOut">
              <a:rPr lang="en-US" smtClean="0"/>
              <a:t>3/2/2023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BCF934-93D7-49F9-8E70-C677410EDAB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18:15-18 &amp; </a:t>
            </a:r>
            <a:r>
              <a:rPr lang="af-ZA" b="1" u="sng" dirty="0" smtClean="0"/>
              <a:t>25-27</a:t>
            </a:r>
            <a:br>
              <a:rPr lang="af-ZA" b="1" u="sng" dirty="0" smtClean="0"/>
            </a:br>
            <a:r>
              <a:rPr lang="af-ZA" b="1" u="sng" dirty="0"/>
              <a:t/>
            </a:r>
            <a:br>
              <a:rPr lang="af-ZA" b="1" u="sng" dirty="0"/>
            </a:br>
            <a:r>
              <a:rPr lang="af-ZA" b="1" dirty="0" smtClean="0"/>
              <a:t>Pertus </a:t>
            </a:r>
            <a:r>
              <a:rPr lang="af-ZA" b="1" dirty="0"/>
              <a:t>– die gevaar van </a:t>
            </a:r>
            <a:r>
              <a:rPr lang="af-ZA" b="1" dirty="0" smtClean="0"/>
              <a:t>selfversekering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10:12</a:t>
            </a:r>
            <a:r>
              <a:rPr lang="af-ZA" b="1" dirty="0" smtClean="0"/>
              <a:t/>
            </a:r>
            <a:br>
              <a:rPr lang="af-ZA" b="1" dirty="0" smtClean="0"/>
            </a:br>
            <a:r>
              <a:rPr lang="af-ZA" b="1" dirty="0"/>
              <a:t/>
            </a:r>
            <a:br>
              <a:rPr lang="af-ZA" b="1" dirty="0"/>
            </a:br>
            <a:r>
              <a:rPr lang="af-ZA" i="1" dirty="0" smtClean="0"/>
              <a:t>“Daarom</a:t>
            </a:r>
            <a:r>
              <a:rPr lang="af-ZA" i="1" dirty="0"/>
              <a:t>, wie meen dat hy staan, moet oppas dat hy nie val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12:7-10</a:t>
            </a:r>
            <a:r>
              <a:rPr lang="af-ZA" i="1" dirty="0">
                <a:solidFill>
                  <a:srgbClr val="00B050"/>
                </a:solidFill>
              </a:rPr>
              <a:t>	</a:t>
            </a:r>
            <a:r>
              <a:rPr lang="af-ZA" i="1" dirty="0" smtClean="0"/>
              <a:t/>
            </a:r>
            <a:br>
              <a:rPr lang="af-ZA" i="1" dirty="0" smtClean="0"/>
            </a:br>
            <a:r>
              <a:rPr lang="af-ZA" i="1" dirty="0" smtClean="0"/>
              <a:t>“</a:t>
            </a:r>
            <a:r>
              <a:rPr lang="af-ZA" i="1" dirty="0"/>
              <a:t>Daarom, sodat ek nie hoogmoedig sou wees nie, is daar vir my 'n doring in die vlees gegee, 'n boodskapper van Satan om my met vuiste te slaan. Drie maal het ek die Here gebid dat dit van my af weggeneem moet word. Sy antwoord was: “My genade is vir jou genoeg. My krag kom juis tot volle werking wanneer jy swak is.”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Daarom sal ek baie liewer oor my swakhede roem, sodat die krag van Christus my beskutting kan wees. Daarom is ek bly oor swakhede, beledigings, ontberings, vervolging en moeilikhede ter wille van Christus, want as ek swak is, is ek sterk.”</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3:20</a:t>
            </a:r>
            <a:r>
              <a:rPr lang="af-ZA" b="1" dirty="0"/>
              <a:t>	</a:t>
            </a:r>
            <a:r>
              <a:rPr lang="af-ZA" b="1" i="1" dirty="0" smtClean="0"/>
              <a:t/>
            </a:r>
            <a:br>
              <a:rPr lang="af-ZA" b="1" i="1" dirty="0" smtClean="0"/>
            </a:br>
            <a:r>
              <a:rPr lang="af-ZA" b="1" i="1" dirty="0"/>
              <a:t/>
            </a:r>
            <a:br>
              <a:rPr lang="af-ZA" b="1" i="1" dirty="0"/>
            </a:br>
            <a:r>
              <a:rPr lang="af-ZA" i="1" dirty="0" smtClean="0"/>
              <a:t>“</a:t>
            </a:r>
            <a:r>
              <a:rPr lang="af-ZA" i="1" dirty="0"/>
              <a:t>Aan Hom wat deur sy krag wat in ons werk, magtig is om oneindig meer te doen as wat ons bid of dink</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6:68</a:t>
            </a:r>
            <a:r>
              <a:rPr lang="af-ZA" b="1" dirty="0" smtClean="0"/>
              <a:t/>
            </a:r>
            <a:br>
              <a:rPr lang="af-ZA" b="1" dirty="0" smtClean="0"/>
            </a:br>
            <a:r>
              <a:rPr lang="af-ZA" b="1" dirty="0"/>
              <a:t/>
            </a:r>
            <a:br>
              <a:rPr lang="af-ZA" b="1" dirty="0"/>
            </a:br>
            <a:r>
              <a:rPr lang="af-ZA" i="1" dirty="0" smtClean="0"/>
              <a:t>Simon </a:t>
            </a:r>
            <a:r>
              <a:rPr lang="af-ZA" i="1" dirty="0"/>
              <a:t>Petrus het Hom geantwoord: “Here, na wie toe sal ons gaan? U het die woorde wat ewige lewe gee</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1:9</a:t>
            </a:r>
            <a:r>
              <a:rPr lang="af-ZA" b="1" i="1" dirty="0" smtClean="0"/>
              <a:t/>
            </a:r>
            <a:br>
              <a:rPr lang="af-ZA" b="1" i="1" dirty="0" smtClean="0"/>
            </a:br>
            <a:r>
              <a:rPr lang="af-ZA" b="1" i="1" dirty="0"/>
              <a:t/>
            </a:r>
            <a:br>
              <a:rPr lang="af-ZA" b="1" i="1" dirty="0"/>
            </a:br>
            <a:r>
              <a:rPr lang="af-ZA" i="1" dirty="0" smtClean="0"/>
              <a:t>“Maar </a:t>
            </a:r>
            <a:r>
              <a:rPr lang="af-ZA" i="1" dirty="0"/>
              <a:t>as ons ons sondes bely – Hy is getrou en regverdig, Hy vergewe ons ons sondes en reinig ons van alle ongeregtigheid</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a:t>
            </a:r>
            <a:r>
              <a:rPr lang="af-ZA" b="1" dirty="0" smtClean="0">
                <a:solidFill>
                  <a:srgbClr val="00B050"/>
                </a:solidFill>
              </a:rPr>
              <a:t>1:18</a:t>
            </a:r>
            <a:r>
              <a:rPr lang="af-ZA" b="1" i="1" dirty="0" smtClean="0"/>
              <a:t/>
            </a:r>
            <a:br>
              <a:rPr lang="af-ZA" b="1" i="1" dirty="0" smtClean="0"/>
            </a:br>
            <a:r>
              <a:rPr lang="af-ZA" b="1" i="1" dirty="0"/>
              <a:t/>
            </a:r>
            <a:br>
              <a:rPr lang="af-ZA" b="1" i="1" dirty="0"/>
            </a:br>
            <a:r>
              <a:rPr lang="af-ZA" i="1" dirty="0" smtClean="0"/>
              <a:t>“Kom </a:t>
            </a:r>
            <a:r>
              <a:rPr lang="af-ZA" i="1" dirty="0"/>
              <a:t>tog, laat ons die saak met mekaar uitmaak, sê die Here: Al was julle skarlakenrooi van sonde, julle sal wit word soos sneeu. Al was julle purperrooi, julle sal wit word soos wol</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8:1</a:t>
            </a:r>
            <a:r>
              <a:rPr lang="af-ZA" b="1" i="1" dirty="0" smtClean="0"/>
              <a:t/>
            </a:r>
            <a:br>
              <a:rPr lang="af-ZA" b="1" i="1" dirty="0" smtClean="0"/>
            </a:br>
            <a:r>
              <a:rPr lang="af-ZA" b="1" i="1" dirty="0"/>
              <a:t/>
            </a:r>
            <a:br>
              <a:rPr lang="af-ZA" b="1" i="1" dirty="0"/>
            </a:br>
            <a:r>
              <a:rPr lang="af-ZA" i="1" dirty="0" smtClean="0"/>
              <a:t>“Daar </a:t>
            </a:r>
            <a:r>
              <a:rPr lang="af-ZA" i="1" dirty="0"/>
              <a:t>is dus nou geen veroordeling vir dié wat in Christus Jesus is nie</a:t>
            </a:r>
            <a:r>
              <a:rPr lang="af-ZA" i="1"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solidFill>
                  <a:srgbClr val="00B050"/>
                </a:solidFill>
              </a:rPr>
              <a:t> </a:t>
            </a:r>
            <a:r>
              <a:rPr lang="af-ZA" b="1" dirty="0" smtClean="0">
                <a:solidFill>
                  <a:srgbClr val="00B050"/>
                </a:solidFill>
              </a:rPr>
              <a:t>Joh</a:t>
            </a:r>
            <a:r>
              <a:rPr lang="af-ZA" b="1" dirty="0">
                <a:solidFill>
                  <a:srgbClr val="00B050"/>
                </a:solidFill>
              </a:rPr>
              <a:t>. </a:t>
            </a:r>
            <a:r>
              <a:rPr lang="af-ZA" b="1" dirty="0" smtClean="0">
                <a:solidFill>
                  <a:srgbClr val="00B050"/>
                </a:solidFill>
              </a:rPr>
              <a:t>12:24</a:t>
            </a:r>
            <a:r>
              <a:rPr lang="af-ZA" b="1" i="1" dirty="0" smtClean="0"/>
              <a:t/>
            </a:r>
            <a:br>
              <a:rPr lang="af-ZA" b="1" i="1" dirty="0" smtClean="0"/>
            </a:br>
            <a:r>
              <a:rPr lang="af-ZA" b="1" i="1" dirty="0"/>
              <a:t/>
            </a:r>
            <a:br>
              <a:rPr lang="af-ZA" b="1" i="1" dirty="0"/>
            </a:br>
            <a:r>
              <a:rPr lang="af-ZA" i="1" dirty="0" smtClean="0"/>
              <a:t>“Dít </a:t>
            </a:r>
            <a:r>
              <a:rPr lang="af-ZA" i="1" dirty="0"/>
              <a:t>verseker Ek julle: As 'n koringkorrel nie in die grond val en sterwe nie, bly hy net een; maar as hy sterwe, bring hy 'n groot oes in</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17:12</a:t>
            </a:r>
            <a:br>
              <a:rPr lang="af-ZA" b="1" dirty="0" smtClean="0">
                <a:solidFill>
                  <a:srgbClr val="00B050"/>
                </a:solidFill>
              </a:rPr>
            </a:br>
            <a:r>
              <a:rPr lang="af-ZA" b="1" dirty="0"/>
              <a:t/>
            </a:r>
            <a:br>
              <a:rPr lang="af-ZA" b="1" dirty="0"/>
            </a:br>
            <a:r>
              <a:rPr lang="af-ZA" i="1" dirty="0" smtClean="0"/>
              <a:t>“Ek </a:t>
            </a:r>
            <a:r>
              <a:rPr lang="af-ZA" i="1" dirty="0"/>
              <a:t>het hulle beskerm, en nie een van hulle het verlore gegaan nie, behalwe die een wat verlore moet gaan sodat die Skrif vervul kan word</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6:68</a:t>
            </a:r>
            <a:r>
              <a:rPr lang="af-ZA" b="1" dirty="0" smtClean="0"/>
              <a:t/>
            </a:r>
            <a:br>
              <a:rPr lang="af-ZA" b="1" dirty="0" smtClean="0"/>
            </a:br>
            <a:r>
              <a:rPr lang="af-ZA" b="1" dirty="0"/>
              <a:t/>
            </a:r>
            <a:br>
              <a:rPr lang="af-ZA" b="1" dirty="0"/>
            </a:br>
            <a:r>
              <a:rPr lang="af-ZA" i="1" dirty="0" smtClean="0"/>
              <a:t>Simon </a:t>
            </a:r>
            <a:r>
              <a:rPr lang="af-ZA" i="1" dirty="0"/>
              <a:t>Petrus het Hom geantwoord: “Here, na wie toe sal ons gaan? U het die woorde wat ewige lewe gee.”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4:23	</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a:t>
            </a:r>
            <a:r>
              <a:rPr lang="af-ZA" i="1" dirty="0"/>
              <a:t>Julle gees en gedagtes moet nuut word</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a:t>
            </a:r>
            <a:r>
              <a:rPr lang="af-ZA" b="1" dirty="0" smtClean="0">
                <a:solidFill>
                  <a:srgbClr val="00B050"/>
                </a:solidFill>
              </a:rPr>
              <a:t>3:9-10</a:t>
            </a:r>
            <a:br>
              <a:rPr lang="af-ZA" b="1" dirty="0" smtClean="0">
                <a:solidFill>
                  <a:srgbClr val="00B050"/>
                </a:solidFill>
              </a:rPr>
            </a:br>
            <a:r>
              <a:rPr lang="af-ZA" b="1" i="1" dirty="0" smtClean="0"/>
              <a:t/>
            </a:r>
            <a:br>
              <a:rPr lang="af-ZA" b="1" i="1" dirty="0" smtClean="0"/>
            </a:br>
            <a:r>
              <a:rPr lang="af-ZA" i="1" dirty="0" smtClean="0"/>
              <a:t>“Julle </a:t>
            </a:r>
            <a:r>
              <a:rPr lang="af-ZA" i="1" dirty="0"/>
              <a:t>het met die ou, sondige mens en sy gewoontes gebreek en leef nou die lewe van die nuwe mens, wat al hoe meer vernuwe word na die beeld van sy Skepper en tot die volle kennis van God</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13:37</a:t>
            </a:r>
            <a:r>
              <a:rPr lang="af-ZA" b="1" i="1" dirty="0" smtClean="0"/>
              <a:t/>
            </a:r>
            <a:br>
              <a:rPr lang="af-ZA" b="1" i="1" dirty="0" smtClean="0"/>
            </a:br>
            <a:r>
              <a:rPr lang="af-ZA" b="1" i="1" dirty="0"/>
              <a:t/>
            </a:r>
            <a:br>
              <a:rPr lang="af-ZA" b="1" i="1" dirty="0"/>
            </a:br>
            <a:r>
              <a:rPr lang="af-ZA" i="1" dirty="0" smtClean="0"/>
              <a:t>Toe </a:t>
            </a:r>
            <a:r>
              <a:rPr lang="af-ZA" i="1" dirty="0"/>
              <a:t>sê Petrus vir Hom: “Here, hoekom kan ek U nie nou volg nie? Ek sal my lewe vir U aflê</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18:10</a:t>
            </a:r>
            <a:r>
              <a:rPr lang="af-ZA" b="1" i="1" dirty="0" smtClean="0"/>
              <a:t/>
            </a:r>
            <a:br>
              <a:rPr lang="af-ZA" b="1" i="1" dirty="0" smtClean="0"/>
            </a:br>
            <a:r>
              <a:rPr lang="af-ZA" b="1" i="1" dirty="0"/>
              <a:t/>
            </a:r>
            <a:br>
              <a:rPr lang="af-ZA" b="1" i="1" dirty="0"/>
            </a:br>
            <a:r>
              <a:rPr lang="af-ZA" i="1" dirty="0" smtClean="0"/>
              <a:t>“Simon </a:t>
            </a:r>
            <a:r>
              <a:rPr lang="af-ZA" i="1" dirty="0"/>
              <a:t>Petrus het 'n swaard by hom gehad. Hy ruk dit toe uit, slaan daarmee na die slaaf van die hoëpriester en kap sy regteroor af</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96</Words>
  <Application>Microsoft Office PowerPoint</Application>
  <PresentationFormat>On-screen Show (4:3)</PresentationFormat>
  <Paragraphs>16</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Joh. 18:15-18 &amp; 25-27  Pertus – die gevaar van selfversekering</vt:lpstr>
      <vt:lpstr>Slide 2</vt:lpstr>
      <vt:lpstr>Joh. 17:12  “Ek het hulle beskerm, en nie een van hulle het verlore gegaan nie, behalwe die een wat verlore moet gaan sodat die Skrif vervul kan word.”</vt:lpstr>
      <vt:lpstr>Joh. 6:68  Simon Petrus het Hom geantwoord: “Here, na wie toe sal ons gaan? U het die woorde wat ewige lewe gee.”</vt:lpstr>
      <vt:lpstr>Slide 5</vt:lpstr>
      <vt:lpstr>Ef. 4:23   “Julle gees en gedagtes moet nuut word”</vt:lpstr>
      <vt:lpstr>Kol. 3:9-10  “Julle het met die ou, sondige mens en sy gewoontes gebreek en leef nou die lewe van die nuwe mens, wat al hoe meer vernuwe word na die beeld van sy Skepper en tot die volle kennis van God.”</vt:lpstr>
      <vt:lpstr>Joh. 13:37  Toe sê Petrus vir Hom: “Here, hoekom kan ek U nie nou volg nie? Ek sal my lewe vir U aflê.”</vt:lpstr>
      <vt:lpstr>Joh. 18:10  “Simon Petrus het 'n swaard by hom gehad. Hy ruk dit toe uit, slaan daarmee na die slaaf van die hoëpriester en kap sy regteroor af.”</vt:lpstr>
      <vt:lpstr>Slide 10</vt:lpstr>
      <vt:lpstr>I Kor. 10:12  “Daarom, wie meen dat hy staan, moet oppas dat hy nie val nie.”</vt:lpstr>
      <vt:lpstr>Slide 12</vt:lpstr>
      <vt:lpstr>II Kor. 12:7-10  “Daarom, sodat ek nie hoogmoedig sou wees nie, is daar vir my 'n doring in die vlees gegee, 'n boodskapper van Satan om my met vuiste te slaan. Drie maal het ek die Here gebid dat dit van my af weggeneem moet word. Sy antwoord was: “My genade is vir jou genoeg. My krag kom juis tot volle werking wanneer jy swak is.”</vt:lpstr>
      <vt:lpstr>Daarom sal ek baie liewer oor my swakhede roem, sodat die krag van Christus my beskutting kan wees. Daarom is ek bly oor swakhede, beledigings, ontberings, vervolging en moeilikhede ter wille van Christus, want as ek swak is, is ek sterk.”</vt:lpstr>
      <vt:lpstr>Slide 15</vt:lpstr>
      <vt:lpstr>Ef. 3:20   “Aan Hom wat deur sy krag wat in ons werk, magtig is om oneindig meer te doen as wat ons bid of dink”</vt:lpstr>
      <vt:lpstr>Slide 17</vt:lpstr>
      <vt:lpstr>Joh. 6:68  Simon Petrus het Hom geantwoord: “Here, na wie toe sal ons gaan? U het die woorde wat ewige lewe gee.”</vt:lpstr>
      <vt:lpstr>Slide 19</vt:lpstr>
      <vt:lpstr>I Joh. 1:9  “Maar as ons ons sondes bely – Hy is getrou en regverdig, Hy vergewe ons ons sondes en reinig ons van alle ongeregtigheid.”</vt:lpstr>
      <vt:lpstr>Jes. 1:18  “Kom tog, laat ons die saak met mekaar uitmaak, sê die Here: Al was julle skarlakenrooi van sonde, julle sal wit word soos sneeu. Al was julle purperrooi, julle sal wit word soos wol.”</vt:lpstr>
      <vt:lpstr>Rom. 8:1  “Daar is dus nou geen veroordeling vir dié wat in Christus Jesus is nie.”</vt:lpstr>
      <vt:lpstr> Joh. 12:24  “Dít verseker Ek julle: As 'n koringkorrel nie in die grond val en sterwe nie, bly hy net een; maar as hy sterwe, bring hy 'n groot oes in.”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18:15-18 &amp; 25-27  Pertus – die gevaar van selfversekering</dc:title>
  <dc:creator>Windows User</dc:creator>
  <cp:lastModifiedBy>Windows User</cp:lastModifiedBy>
  <cp:revision>1</cp:revision>
  <dcterms:created xsi:type="dcterms:W3CDTF">2023-03-02T06:14:06Z</dcterms:created>
  <dcterms:modified xsi:type="dcterms:W3CDTF">2023-03-02T06:19:48Z</dcterms:modified>
</cp:coreProperties>
</file>