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58"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516" autoAdjust="0"/>
    <p:restoredTop sz="94660"/>
  </p:normalViewPr>
  <p:slideViewPr>
    <p:cSldViewPr>
      <p:cViewPr varScale="1">
        <p:scale>
          <a:sx n="111" d="100"/>
          <a:sy n="111" d="100"/>
        </p:scale>
        <p:origin x="-19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BB3DA07-950F-4301-AFD9-EB22EF44A683}" type="datetimeFigureOut">
              <a:rPr lang="en-US" smtClean="0"/>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18B54-0FD9-47AB-A264-94338E62EA1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B3DA07-950F-4301-AFD9-EB22EF44A683}" type="datetimeFigureOut">
              <a:rPr lang="en-US" smtClean="0"/>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18B54-0FD9-47AB-A264-94338E62EA1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B3DA07-950F-4301-AFD9-EB22EF44A683}" type="datetimeFigureOut">
              <a:rPr lang="en-US" smtClean="0"/>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18B54-0FD9-47AB-A264-94338E62EA1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B3DA07-950F-4301-AFD9-EB22EF44A683}" type="datetimeFigureOut">
              <a:rPr lang="en-US" smtClean="0"/>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18B54-0FD9-47AB-A264-94338E62EA1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B3DA07-950F-4301-AFD9-EB22EF44A683}" type="datetimeFigureOut">
              <a:rPr lang="en-US" smtClean="0"/>
              <a:t>3/8/2023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18B54-0FD9-47AB-A264-94338E62EA1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B3DA07-950F-4301-AFD9-EB22EF44A683}" type="datetimeFigureOut">
              <a:rPr lang="en-US" smtClean="0"/>
              <a:t>3/8/2023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C18B54-0FD9-47AB-A264-94338E62EA1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BB3DA07-950F-4301-AFD9-EB22EF44A683}" type="datetimeFigureOut">
              <a:rPr lang="en-US" smtClean="0"/>
              <a:t>3/8/2023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C18B54-0FD9-47AB-A264-94338E62EA1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B3DA07-950F-4301-AFD9-EB22EF44A683}" type="datetimeFigureOut">
              <a:rPr lang="en-US" smtClean="0"/>
              <a:t>3/8/2023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C18B54-0FD9-47AB-A264-94338E62EA1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B3DA07-950F-4301-AFD9-EB22EF44A683}" type="datetimeFigureOut">
              <a:rPr lang="en-US" smtClean="0"/>
              <a:t>3/8/2023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C18B54-0FD9-47AB-A264-94338E62EA1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B3DA07-950F-4301-AFD9-EB22EF44A683}" type="datetimeFigureOut">
              <a:rPr lang="en-US" smtClean="0"/>
              <a:t>3/8/2023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C18B54-0FD9-47AB-A264-94338E62EA1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B3DA07-950F-4301-AFD9-EB22EF44A683}" type="datetimeFigureOut">
              <a:rPr lang="en-US" smtClean="0"/>
              <a:t>3/8/2023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C18B54-0FD9-47AB-A264-94338E62EA1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B3DA07-950F-4301-AFD9-EB22EF44A683}" type="datetimeFigureOut">
              <a:rPr lang="en-US" smtClean="0"/>
              <a:t>3/8/2023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18B54-0FD9-47AB-A264-94338E62EA1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18:28-40</a:t>
            </a:r>
            <a:br>
              <a:rPr lang="af-ZA" b="1" u="sng" dirty="0" smtClean="0"/>
            </a:br>
            <a:r>
              <a:rPr lang="af-ZA" b="1" u="sng" dirty="0"/>
              <a:t/>
            </a:r>
            <a:br>
              <a:rPr lang="af-ZA" b="1" u="sng" dirty="0"/>
            </a:br>
            <a:r>
              <a:rPr lang="af-ZA" b="1" dirty="0" smtClean="0"/>
              <a:t>Jesus </a:t>
            </a:r>
            <a:r>
              <a:rPr lang="af-ZA" b="1" dirty="0"/>
              <a:t>– die Koning van die </a:t>
            </a:r>
            <a:r>
              <a:rPr lang="af-ZA" b="1" dirty="0" smtClean="0"/>
              <a:t>waarheid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4:12</a:t>
            </a:r>
            <a:br>
              <a:rPr lang="af-ZA" b="1" dirty="0" smtClean="0">
                <a:solidFill>
                  <a:srgbClr val="00B050"/>
                </a:solidFill>
              </a:rPr>
            </a:br>
            <a:r>
              <a:rPr lang="af-ZA" b="1" i="1" dirty="0" smtClean="0"/>
              <a:t/>
            </a:r>
            <a:br>
              <a:rPr lang="af-ZA" b="1" i="1" dirty="0" smtClean="0"/>
            </a:br>
            <a:r>
              <a:rPr lang="af-ZA" i="1" dirty="0" smtClean="0"/>
              <a:t>“Die </a:t>
            </a:r>
            <a:r>
              <a:rPr lang="af-ZA" i="1" dirty="0"/>
              <a:t>woord van God is lewend en kragtig. Dit is skerper as enige swaard met twee snykante en dring deur selfs tot die skeiding van siel en gees en van gewrigte en murg. Dit beoordeel die bedoelings en gedagtes van die hart</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4:24</a:t>
            </a:r>
            <a:r>
              <a:rPr lang="af-ZA" b="1" i="1" dirty="0" smtClean="0"/>
              <a:t/>
            </a:r>
            <a:br>
              <a:rPr lang="af-ZA" b="1" i="1" dirty="0" smtClean="0"/>
            </a:br>
            <a:r>
              <a:rPr lang="af-ZA" b="1" i="1" dirty="0"/>
              <a:t/>
            </a:r>
            <a:br>
              <a:rPr lang="af-ZA" b="1" i="1" dirty="0"/>
            </a:br>
            <a:r>
              <a:rPr lang="af-ZA" i="1" dirty="0" smtClean="0"/>
              <a:t>“God </a:t>
            </a:r>
            <a:r>
              <a:rPr lang="af-ZA" i="1" dirty="0"/>
              <a:t>is Gees, en dié wat Hom aanbid, moet Hom deur die Gees en in waarheid aanbid.”</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Christ chanted in cathedrals, </a:t>
            </a:r>
            <a:r>
              <a:rPr lang="af-ZA" i="1" dirty="0" smtClean="0"/>
              <a:t/>
            </a:r>
            <a:br>
              <a:rPr lang="af-ZA" i="1" dirty="0" smtClean="0"/>
            </a:br>
            <a:r>
              <a:rPr lang="af-ZA" i="1" dirty="0" smtClean="0"/>
              <a:t>Christ </a:t>
            </a:r>
            <a:r>
              <a:rPr lang="af-ZA" i="1" dirty="0"/>
              <a:t>personified in lordly prelates, Christ surrounded by such as are in king’s houses, He is well enough; </a:t>
            </a:r>
            <a:r>
              <a:rPr lang="af-ZA" i="1" dirty="0" smtClean="0"/>
              <a:t/>
            </a:r>
            <a:br>
              <a:rPr lang="af-ZA" i="1" dirty="0" smtClean="0"/>
            </a:br>
            <a:r>
              <a:rPr lang="af-ZA" i="1" dirty="0" smtClean="0"/>
              <a:t>but </a:t>
            </a:r>
            <a:r>
              <a:rPr lang="af-ZA" i="1" dirty="0"/>
              <a:t>Christ honestly obeyed, followed, and worshipped in simplicity, without pomp or form, they will not allow to reign over them</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14:10-11</a:t>
            </a:r>
            <a:r>
              <a:rPr lang="af-ZA" b="1" dirty="0" smtClean="0"/>
              <a:t/>
            </a:r>
            <a:br>
              <a:rPr lang="af-ZA" b="1" dirty="0" smtClean="0"/>
            </a:br>
            <a:r>
              <a:rPr lang="af-ZA" b="1" dirty="0"/>
              <a:t/>
            </a:r>
            <a:br>
              <a:rPr lang="af-ZA" b="1" dirty="0"/>
            </a:br>
            <a:r>
              <a:rPr lang="af-ZA" i="1" dirty="0" smtClean="0"/>
              <a:t>Ons </a:t>
            </a:r>
            <a:r>
              <a:rPr lang="af-ZA" i="1" dirty="0"/>
              <a:t>sal tog almal voor die regterstoel van God moet verskyn, want daar staan geskrywe: “So seker as Ek lewe, sê die Here, voor My sal elke knie buig, en elke tong sal bely dat Ek God is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5:9</a:t>
            </a:r>
            <a:r>
              <a:rPr lang="af-ZA" b="1" i="1" dirty="0" smtClean="0"/>
              <a:t/>
            </a:r>
            <a:br>
              <a:rPr lang="af-ZA" b="1" i="1" dirty="0" smtClean="0"/>
            </a:br>
            <a:r>
              <a:rPr lang="af-ZA" b="1" i="1" dirty="0"/>
              <a:t/>
            </a:r>
            <a:br>
              <a:rPr lang="af-ZA" b="1" i="1" dirty="0"/>
            </a:br>
            <a:r>
              <a:rPr lang="af-ZA" i="1" dirty="0" smtClean="0"/>
              <a:t>Toe </a:t>
            </a:r>
            <a:r>
              <a:rPr lang="af-ZA" i="1" dirty="0"/>
              <a:t>sing hulle 'n nuwe lied: “U is waardig om die boek te neem en die seëls daarvan oop te maak omdat U geslag is en met u bloed mense vir God losgekoop het uit elke stam en taal en volk en nasie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19:10</a:t>
            </a:r>
            <a:r>
              <a:rPr lang="af-ZA" b="1" i="1" dirty="0" smtClean="0"/>
              <a:t/>
            </a:r>
            <a:br>
              <a:rPr lang="af-ZA" b="1" i="1" dirty="0" smtClean="0"/>
            </a:br>
            <a:r>
              <a:rPr lang="af-ZA" b="1" i="1" dirty="0"/>
              <a:t/>
            </a:r>
            <a:br>
              <a:rPr lang="af-ZA" b="1" i="1" dirty="0"/>
            </a:br>
            <a:r>
              <a:rPr lang="af-ZA" i="1" dirty="0" smtClean="0"/>
              <a:t>“Die </a:t>
            </a:r>
            <a:r>
              <a:rPr lang="af-ZA" i="1" dirty="0"/>
              <a:t>Seun van die mens het immers gekom om te soek en te red wat verlore is.”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24</Words>
  <Application>Microsoft Office PowerPoint</Application>
  <PresentationFormat>On-screen Show (4:3)</PresentationFormat>
  <Paragraphs>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Joh. 18:28-40  Jesus – die Koning van die waarheid</vt:lpstr>
      <vt:lpstr>Slide 2</vt:lpstr>
      <vt:lpstr>“Christ chanted in cathedrals,  Christ personified in lordly prelates, Christ surrounded by such as are in king’s houses, He is well enough;  but Christ honestly obeyed, followed, and worshipped in simplicity, without pomp or form, they will not allow to reign over them.”        C.H. Spurgeon</vt:lpstr>
      <vt:lpstr>Slide 4</vt:lpstr>
      <vt:lpstr>Rom. 14:10-11  Ons sal tog almal voor die regterstoel van God moet verskyn, want daar staan geskrywe: “So seker as Ek lewe, sê die Here, voor My sal elke knie buig, en elke tong sal bely dat Ek God is.”</vt:lpstr>
      <vt:lpstr>Open. 5:9  Toe sing hulle 'n nuwe lied: “U is waardig om die boek te neem en die seëls daarvan oop te maak omdat U geslag is en met u bloed mense vir God losgekoop het uit elke stam en taal en volk en nasie.”</vt:lpstr>
      <vt:lpstr>Slide 7</vt:lpstr>
      <vt:lpstr>Luk. 19:10  “Die Seun van die mens het immers gekom om te soek en te red wat verlore is.”</vt:lpstr>
      <vt:lpstr>Slide 9</vt:lpstr>
      <vt:lpstr>Hebr. 4:12  “Die woord van God is lewend en kragtig. Dit is skerper as enige swaard met twee snykante en dring deur selfs tot die skeiding van siel en gees en van gewrigte en murg. Dit beoordeel die bedoelings en gedagtes van die hart.”</vt:lpstr>
      <vt:lpstr>Slide 11</vt:lpstr>
      <vt:lpstr>Joh. 4:24  “God is Gees, en dié wat Hom aanbid, moet Hom deur die Gees en in waarheid aanbid.”</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18:28-40  Jesus – die Koning van die waarheid</dc:title>
  <dc:creator>Windows User</dc:creator>
  <cp:lastModifiedBy>Windows User</cp:lastModifiedBy>
  <cp:revision>1</cp:revision>
  <dcterms:created xsi:type="dcterms:W3CDTF">2023-03-08T07:47:11Z</dcterms:created>
  <dcterms:modified xsi:type="dcterms:W3CDTF">2023-03-08T07:51:04Z</dcterms:modified>
</cp:coreProperties>
</file>