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897"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1B6C73-0267-4B0D-BBCC-749F21DC372B}"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1B6C73-0267-4B0D-BBCC-749F21DC372B}"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1B6C73-0267-4B0D-BBCC-749F21DC372B}"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1B6C73-0267-4B0D-BBCC-749F21DC372B}"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1B6C73-0267-4B0D-BBCC-749F21DC372B}" type="datetimeFigureOut">
              <a:rPr lang="en-US" smtClean="0"/>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1B6C73-0267-4B0D-BBCC-749F21DC372B}"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1B6C73-0267-4B0D-BBCC-749F21DC372B}" type="datetimeFigureOut">
              <a:rPr lang="en-US" smtClean="0"/>
              <a:t>3/16/2023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1B6C73-0267-4B0D-BBCC-749F21DC372B}" type="datetimeFigureOut">
              <a:rPr lang="en-US" smtClean="0"/>
              <a:t>3/16/2023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1B6C73-0267-4B0D-BBCC-749F21DC372B}" type="datetimeFigureOut">
              <a:rPr lang="en-US" smtClean="0"/>
              <a:t>3/16/2023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1B6C73-0267-4B0D-BBCC-749F21DC372B}"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1B6C73-0267-4B0D-BBCC-749F21DC372B}" type="datetimeFigureOut">
              <a:rPr lang="en-US" smtClean="0"/>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DEAE8-EF9C-4302-A93C-3110D02EC9D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B6C73-0267-4B0D-BBCC-749F21DC372B}" type="datetimeFigureOut">
              <a:rPr lang="en-US" smtClean="0"/>
              <a:t>3/16/2023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DEAE8-EF9C-4302-A93C-3110D02EC9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18:38-40</a:t>
            </a:r>
            <a:br>
              <a:rPr lang="af-ZA" b="1" u="sng" dirty="0" smtClean="0"/>
            </a:br>
            <a:r>
              <a:rPr lang="af-ZA" b="1" u="sng" dirty="0"/>
              <a:t/>
            </a:r>
            <a:br>
              <a:rPr lang="af-ZA" b="1" u="sng" dirty="0"/>
            </a:br>
            <a:r>
              <a:rPr lang="af-ZA" b="1" dirty="0" smtClean="0"/>
              <a:t>Barabbas </a:t>
            </a:r>
            <a:r>
              <a:rPr lang="af-ZA" b="1" dirty="0"/>
              <a:t>of Jesus </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1:23</a:t>
            </a:r>
            <a:r>
              <a:rPr lang="af-ZA" b="1" i="1" dirty="0" smtClean="0"/>
              <a:t/>
            </a:r>
            <a:br>
              <a:rPr lang="af-ZA" b="1" i="1" dirty="0" smtClean="0"/>
            </a:br>
            <a:r>
              <a:rPr lang="af-ZA" i="1" dirty="0"/>
              <a:t/>
            </a:r>
            <a:br>
              <a:rPr lang="af-ZA" i="1" dirty="0"/>
            </a:br>
            <a:r>
              <a:rPr lang="af-ZA" i="1" dirty="0" smtClean="0"/>
              <a:t>“</a:t>
            </a:r>
            <a:r>
              <a:rPr lang="af-ZA" i="1" dirty="0"/>
              <a:t>Maar dan moet julle vas en sterk bly staan in die geloof en julle nie laat losruk van die hoop wat in julle gewek is deur die evangelie wat julle gehoor het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8:12-13</a:t>
            </a:r>
            <a:r>
              <a:rPr lang="af-ZA" i="1" dirty="0" smtClean="0"/>
              <a:t/>
            </a:r>
            <a:br>
              <a:rPr lang="af-ZA" i="1" dirty="0" smtClean="0"/>
            </a:br>
            <a:r>
              <a:rPr lang="af-ZA" i="1" dirty="0" smtClean="0"/>
              <a:t>“</a:t>
            </a:r>
            <a:r>
              <a:rPr lang="af-ZA" i="1" dirty="0"/>
              <a:t>Daarom dan, broers, staan ons onder 'n verpligting, maar nie teenoor ons sondige natuur om daarvolgens te lewe nie. As julle julle lewe deur die sondige natuur laat beheers, gaan julle die dood tegemoet, maar as julle deur die Gees 'n einde maak aan julle sondige praktyke, sal julle lewe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anything whatever keeps you back from giving your heart to the Lord Jesus Christ, you are guilty of setting up an opposition candidate to Christ in your soul, and you are choosing ‘not this Man but Barabbas.’”</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BARABBAS MOET </a:t>
            </a:r>
            <a:r>
              <a:rPr lang="af-ZA" b="1"/>
              <a:t>DOOD</a:t>
            </a:r>
            <a:r>
              <a:rPr lang="af-ZA" b="1"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4:18-19</a:t>
            </a:r>
            <a:r>
              <a:rPr lang="af-ZA" b="1" dirty="0"/>
              <a:t/>
            </a:r>
            <a:br>
              <a:rPr lang="af-ZA" b="1" dirty="0"/>
            </a:br>
            <a:r>
              <a:rPr lang="af-ZA" i="1" dirty="0" smtClean="0"/>
              <a:t>“Die </a:t>
            </a:r>
            <a:r>
              <a:rPr lang="af-ZA" i="1" dirty="0"/>
              <a:t>Gees van die Here is op My omdat Hy My gesalf het om die evangelie aan armes te verkondig. Hy het My gestuur om vrylating vir gevangenes uit te roep en herstel van gesig vir blindes, om onderdruktes in vryheid uit te stuur, om die genadejaar van die Here aan te kondig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Tim. 3:2-5</a:t>
            </a:r>
            <a:r>
              <a:rPr lang="af-ZA" i="1" dirty="0"/>
              <a:t>	</a:t>
            </a:r>
            <a:r>
              <a:rPr lang="af-ZA" i="1" dirty="0" smtClean="0"/>
              <a:t/>
            </a:r>
            <a:br>
              <a:rPr lang="af-ZA" i="1" dirty="0" smtClean="0"/>
            </a:br>
            <a:r>
              <a:rPr lang="af-ZA" i="1" dirty="0" smtClean="0"/>
              <a:t>Die </a:t>
            </a:r>
            <a:r>
              <a:rPr lang="af-ZA" i="1" dirty="0"/>
              <a:t>mense sal selfsugtig wees, geldgierig, grootpraterig en verwaand, beledigend teenoor hulle medemense en ongehoorsaam aan hulle ouers, ondankbaar en ongodsdienstig; hulle sal liefdeloos en onversoenlik wees, kwaadpraters, bandeloos en wreed, sonder liefde vir die goeie; hulle sal verraaiers wees, roekeloos en hooghartig.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Hulle sal eerder liefde vir genot hê as liefde vir God. Hulle sal nog die uiterlike skyn van die godsdiens hê, maar die krag van die godsdiens sal hulle nie ken nie. Bly weg van sulke mense af</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a:t>
            </a:r>
            <a:r>
              <a:rPr lang="af-ZA" b="1" dirty="0" smtClean="0">
                <a:solidFill>
                  <a:srgbClr val="00B050"/>
                </a:solidFill>
              </a:rPr>
              <a:t>1:21</a:t>
            </a:r>
            <a:r>
              <a:rPr lang="af-ZA" b="1" i="1" dirty="0" smtClean="0"/>
              <a:t/>
            </a:r>
            <a:br>
              <a:rPr lang="af-ZA" b="1" i="1" dirty="0" smtClean="0"/>
            </a:br>
            <a:r>
              <a:rPr lang="af-ZA" b="1" i="1" dirty="0"/>
              <a:t/>
            </a:r>
            <a:br>
              <a:rPr lang="af-ZA" b="1" i="1" dirty="0"/>
            </a:br>
            <a:r>
              <a:rPr lang="af-ZA" i="1" dirty="0" smtClean="0"/>
              <a:t>“Ook </a:t>
            </a:r>
            <a:r>
              <a:rPr lang="af-ZA" i="1" dirty="0"/>
              <a:t>julle was voorheen ver van God af en vyandiggesind teenoor Hom, soos blyk uit julle sondige lewenswyse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111</Words>
  <Application>Microsoft Office PowerPoint</Application>
  <PresentationFormat>On-screen Show (4:3)</PresentationFormat>
  <Paragraphs>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Joh. 18:38-40  Barabbas of Jesus ?</vt:lpstr>
      <vt:lpstr>Slide 2</vt:lpstr>
      <vt:lpstr>Luk. 4:18-19 “Die Gees van die Here is op My omdat Hy My gesalf het om die evangelie aan armes te verkondig. Hy het My gestuur om vrylating vir gevangenes uit te roep en herstel van gesig vir blindes, om onderdruktes in vryheid uit te stuur, om die genadejaar van die Here aan te kondig.”</vt:lpstr>
      <vt:lpstr>Slide 4</vt:lpstr>
      <vt:lpstr>II Tim. 3:2-5  Die mense sal selfsugtig wees, geldgierig, grootpraterig en verwaand, beledigend teenoor hulle medemense en ongehoorsaam aan hulle ouers, ondankbaar en ongodsdienstig; hulle sal liefdeloos en onversoenlik wees, kwaadpraters, bandeloos en wreed, sonder liefde vir die goeie; hulle sal verraaiers wees, roekeloos en hooghartig. </vt:lpstr>
      <vt:lpstr>Hulle sal eerder liefde vir genot hê as liefde vir God. Hulle sal nog die uiterlike skyn van die godsdiens hê, maar die krag van die godsdiens sal hulle nie ken nie. Bly weg van sulke mense af.”</vt:lpstr>
      <vt:lpstr>Slide 7</vt:lpstr>
      <vt:lpstr>Kol. 1:21  “Ook julle was voorheen ver van God af en vyandiggesind teenoor Hom, soos blyk uit julle sondige lewenswyse.”</vt:lpstr>
      <vt:lpstr>Slide 9</vt:lpstr>
      <vt:lpstr>Kol. 1:23  “Maar dan moet julle vas en sterk bly staan in die geloof en julle nie laat losruk van die hoop wat in julle gewek is deur die evangelie wat julle gehoor het nie.”</vt:lpstr>
      <vt:lpstr>Rom. 8:12-13 “Daarom dan, broers, staan ons onder 'n verpligting, maar nie teenoor ons sondige natuur om daarvolgens te lewe nie. As julle julle lewe deur die sondige natuur laat beheers, gaan julle die dood tegemoet, maar as julle deur die Gees 'n einde maak aan julle sondige praktyke, sal julle lewe.</vt:lpstr>
      <vt:lpstr>Hebr. 12:4  “Julle het nog nie so teen die sonde weerstand gebied dat dit vir julle 'n stryd om lewe of dood geword het nie.”</vt:lpstr>
      <vt:lpstr>“If anything whatever keeps you back from giving your heart to the Lord Jesus Christ, you are guilty of setting up an opposition candidate to Christ in your soul, and you are choosing ‘not this Man but Barabbas.’”       C.H. Spurgeon</vt:lpstr>
      <vt:lpstr>BARABBAS MOET DOOD!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18:38-40  Barabbas of Jesus ?</dc:title>
  <dc:creator>Windows User</dc:creator>
  <cp:lastModifiedBy>Windows User</cp:lastModifiedBy>
  <cp:revision>1</cp:revision>
  <dcterms:created xsi:type="dcterms:W3CDTF">2023-03-16T21:11:33Z</dcterms:created>
  <dcterms:modified xsi:type="dcterms:W3CDTF">2023-03-16T21:16:14Z</dcterms:modified>
</cp:coreProperties>
</file>