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5" r:id="rId10"/>
    <p:sldId id="264" r:id="rId11"/>
    <p:sldId id="266" r:id="rId12"/>
    <p:sldId id="267" r:id="rId13"/>
    <p:sldId id="268" r:id="rId1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6008" autoAdjust="0"/>
    <p:restoredTop sz="94660"/>
  </p:normalViewPr>
  <p:slideViewPr>
    <p:cSldViewPr>
      <p:cViewPr varScale="1">
        <p:scale>
          <a:sx n="111" d="100"/>
          <a:sy n="111" d="100"/>
        </p:scale>
        <p:origin x="-2136"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B1B2015F-6016-4003-8EC2-2FD3A1FC08E0}" type="datetimeFigureOut">
              <a:rPr lang="en-US" smtClean="0"/>
              <a:t>3/24/2023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D38B05D-18A3-4E1A-AA51-5B036F759625}"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1B2015F-6016-4003-8EC2-2FD3A1FC08E0}" type="datetimeFigureOut">
              <a:rPr lang="en-US" smtClean="0"/>
              <a:t>3/24/2023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D38B05D-18A3-4E1A-AA51-5B036F759625}"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1B2015F-6016-4003-8EC2-2FD3A1FC08E0}" type="datetimeFigureOut">
              <a:rPr lang="en-US" smtClean="0"/>
              <a:t>3/24/2023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D38B05D-18A3-4E1A-AA51-5B036F759625}"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1B2015F-6016-4003-8EC2-2FD3A1FC08E0}" type="datetimeFigureOut">
              <a:rPr lang="en-US" smtClean="0"/>
              <a:t>3/24/2023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D38B05D-18A3-4E1A-AA51-5B036F759625}"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1B2015F-6016-4003-8EC2-2FD3A1FC08E0}" type="datetimeFigureOut">
              <a:rPr lang="en-US" smtClean="0"/>
              <a:t>3/24/2023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D38B05D-18A3-4E1A-AA51-5B036F759625}"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B1B2015F-6016-4003-8EC2-2FD3A1FC08E0}" type="datetimeFigureOut">
              <a:rPr lang="en-US" smtClean="0"/>
              <a:t>3/24/2023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D38B05D-18A3-4E1A-AA51-5B036F759625}"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B1B2015F-6016-4003-8EC2-2FD3A1FC08E0}" type="datetimeFigureOut">
              <a:rPr lang="en-US" smtClean="0"/>
              <a:t>3/24/2023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D38B05D-18A3-4E1A-AA51-5B036F759625}"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B1B2015F-6016-4003-8EC2-2FD3A1FC08E0}" type="datetimeFigureOut">
              <a:rPr lang="en-US" smtClean="0"/>
              <a:t>3/24/2023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D38B05D-18A3-4E1A-AA51-5B036F759625}"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1B2015F-6016-4003-8EC2-2FD3A1FC08E0}" type="datetimeFigureOut">
              <a:rPr lang="en-US" smtClean="0"/>
              <a:t>3/24/2023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D38B05D-18A3-4E1A-AA51-5B036F759625}"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1B2015F-6016-4003-8EC2-2FD3A1FC08E0}" type="datetimeFigureOut">
              <a:rPr lang="en-US" smtClean="0"/>
              <a:t>3/24/2023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D38B05D-18A3-4E1A-AA51-5B036F759625}"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1B2015F-6016-4003-8EC2-2FD3A1FC08E0}" type="datetimeFigureOut">
              <a:rPr lang="en-US" smtClean="0"/>
              <a:t>3/24/2023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D38B05D-18A3-4E1A-AA51-5B036F759625}"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1B2015F-6016-4003-8EC2-2FD3A1FC08E0}" type="datetimeFigureOut">
              <a:rPr lang="en-US" smtClean="0"/>
              <a:t>3/24/2023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D38B05D-18A3-4E1A-AA51-5B036F759625}"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u="sng" dirty="0"/>
              <a:t>Joh. </a:t>
            </a:r>
            <a:r>
              <a:rPr lang="af-ZA" b="1" u="sng" dirty="0" smtClean="0"/>
              <a:t>19:1-16</a:t>
            </a:r>
            <a:br>
              <a:rPr lang="af-ZA" b="1" u="sng" dirty="0" smtClean="0"/>
            </a:br>
            <a:r>
              <a:rPr lang="af-ZA" b="1" u="sng" dirty="0"/>
              <a:t/>
            </a:r>
            <a:br>
              <a:rPr lang="af-ZA" b="1" u="sng" dirty="0"/>
            </a:br>
            <a:r>
              <a:rPr lang="af-ZA" b="1" dirty="0" smtClean="0"/>
              <a:t>Dit </a:t>
            </a:r>
            <a:r>
              <a:rPr lang="af-ZA" b="1" dirty="0"/>
              <a:t>is die </a:t>
            </a:r>
            <a:r>
              <a:rPr lang="af-ZA" b="1" dirty="0" smtClean="0"/>
              <a:t>mens</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Rom. </a:t>
            </a:r>
            <a:r>
              <a:rPr lang="af-ZA" b="1" dirty="0" smtClean="0">
                <a:solidFill>
                  <a:srgbClr val="00B050"/>
                </a:solidFill>
              </a:rPr>
              <a:t>6:23</a:t>
            </a:r>
            <a:r>
              <a:rPr lang="af-ZA" b="1" i="1" dirty="0" smtClean="0">
                <a:solidFill>
                  <a:srgbClr val="00B050"/>
                </a:solidFill>
              </a:rPr>
              <a:t/>
            </a:r>
            <a:br>
              <a:rPr lang="af-ZA" b="1" i="1" dirty="0" smtClean="0">
                <a:solidFill>
                  <a:srgbClr val="00B050"/>
                </a:solidFill>
              </a:rPr>
            </a:br>
            <a:r>
              <a:rPr lang="af-ZA" b="1" i="1" dirty="0"/>
              <a:t/>
            </a:r>
            <a:br>
              <a:rPr lang="af-ZA" b="1" i="1" dirty="0"/>
            </a:br>
            <a:r>
              <a:rPr lang="af-ZA" i="1" dirty="0" smtClean="0"/>
              <a:t>“Die </a:t>
            </a:r>
            <a:r>
              <a:rPr lang="af-ZA" i="1" dirty="0"/>
              <a:t>loon wat die sonde gee, is die dood; die genadegawe wat God gee, is die ewige lewe in Christus Jesus ons Here.”</a:t>
            </a: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Rom. </a:t>
            </a:r>
            <a:r>
              <a:rPr lang="af-ZA" b="1" dirty="0" smtClean="0">
                <a:solidFill>
                  <a:srgbClr val="00B050"/>
                </a:solidFill>
              </a:rPr>
              <a:t>6:3-4</a:t>
            </a:r>
            <a:r>
              <a:rPr lang="af-ZA" b="1" dirty="0" smtClean="0"/>
              <a:t/>
            </a:r>
            <a:br>
              <a:rPr lang="af-ZA" b="1" dirty="0" smtClean="0"/>
            </a:br>
            <a:r>
              <a:rPr lang="af-ZA" i="1" dirty="0" smtClean="0"/>
              <a:t>“</a:t>
            </a:r>
            <a:r>
              <a:rPr lang="af-ZA" i="1" dirty="0"/>
              <a:t>Of weet julle nie dat ons almal wat in Christus Jesus gedoop is, in sy dood gedoop is nie? Deur die doop is ons immers saam met Hom in sy dood begrawe, sodat, soos Christus deur die wonderbaarlike magsdaad van die Vader uit die dood opgewek is, ons ook so 'n nuwe lewe kan lei</a:t>
            </a:r>
            <a:r>
              <a:rPr lang="af-ZA" i="1" dirty="0" smtClean="0"/>
              <a:t>.”</a:t>
            </a: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I Pet. </a:t>
            </a:r>
            <a:r>
              <a:rPr lang="af-ZA" b="1" dirty="0" smtClean="0">
                <a:solidFill>
                  <a:srgbClr val="00B050"/>
                </a:solidFill>
              </a:rPr>
              <a:t>2:22</a:t>
            </a:r>
            <a:r>
              <a:rPr lang="af-ZA" b="1" dirty="0" smtClean="0"/>
              <a:t/>
            </a:r>
            <a:br>
              <a:rPr lang="af-ZA" b="1" dirty="0" smtClean="0"/>
            </a:br>
            <a:r>
              <a:rPr lang="af-ZA" b="1" dirty="0"/>
              <a:t/>
            </a:r>
            <a:br>
              <a:rPr lang="af-ZA" b="1" dirty="0"/>
            </a:br>
            <a:r>
              <a:rPr lang="af-ZA" i="1" dirty="0" smtClean="0"/>
              <a:t>“Hy </a:t>
            </a:r>
            <a:r>
              <a:rPr lang="af-ZA" i="1" dirty="0"/>
              <a:t>het geen sonde gedoen nie en uit sy mond het daar nooit 'n leuen gekom nie.”</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I Joh. </a:t>
            </a:r>
            <a:r>
              <a:rPr lang="af-ZA" b="1" dirty="0" smtClean="0">
                <a:solidFill>
                  <a:srgbClr val="00B050"/>
                </a:solidFill>
              </a:rPr>
              <a:t>3:5</a:t>
            </a:r>
            <a:r>
              <a:rPr lang="af-ZA" b="1" i="1" dirty="0" smtClean="0"/>
              <a:t/>
            </a:r>
            <a:br>
              <a:rPr lang="af-ZA" b="1" i="1" dirty="0" smtClean="0"/>
            </a:br>
            <a:r>
              <a:rPr lang="af-ZA" b="1" i="1" dirty="0"/>
              <a:t/>
            </a:r>
            <a:br>
              <a:rPr lang="af-ZA" b="1" i="1" dirty="0"/>
            </a:br>
            <a:r>
              <a:rPr lang="af-ZA" i="1" dirty="0" smtClean="0"/>
              <a:t>“Julle </a:t>
            </a:r>
            <a:r>
              <a:rPr lang="af-ZA" i="1" dirty="0"/>
              <a:t>weet dat Jesus gekom het om die sondes weg te neem, en daar is geen sonde in Hom nie</a:t>
            </a:r>
            <a:r>
              <a:rPr lang="af-ZA" i="1" dirty="0" smtClean="0"/>
              <a:t>.”</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Rom. 3:10-18</a:t>
            </a:r>
            <a:r>
              <a:rPr lang="af-ZA" i="1" dirty="0">
                <a:solidFill>
                  <a:srgbClr val="00B050"/>
                </a:solidFill>
              </a:rPr>
              <a:t>	</a:t>
            </a:r>
            <a:r>
              <a:rPr lang="af-ZA" i="1" dirty="0"/>
              <a:t/>
            </a:r>
            <a:br>
              <a:rPr lang="af-ZA" i="1" dirty="0"/>
            </a:br>
            <a:r>
              <a:rPr lang="af-ZA" i="1" dirty="0" smtClean="0"/>
              <a:t>“</a:t>
            </a:r>
            <a:r>
              <a:rPr lang="af-ZA" i="1" dirty="0"/>
              <a:t>Daar is nie een wat regverdig is nie, selfs nie een nie, daar is nie een wat verstandig is nie; daar is nie een wat na die wil van God vra nie.</a:t>
            </a:r>
            <a:br>
              <a:rPr lang="af-ZA" i="1" dirty="0"/>
            </a:br>
            <a:r>
              <a:rPr lang="af-ZA" i="1" dirty="0"/>
              <a:t>“Almal het afgedwaal, almal het ontaard. Daar is nie een wat goed doen nie, selfs nie een nie</a:t>
            </a:r>
            <a:r>
              <a:rPr lang="af-ZA" i="1" dirty="0" smtClean="0"/>
              <a:t>.</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i="1" dirty="0"/>
              <a:t>“Hulle keel is 'n oop graf, met hulle tonge bedrieg hulle. Oor hulle lippe kom woorde so giftig soos slange, hulle mond is vol vervloeking en bitterheid. “Hulle voete is vinnig om bloed te vergiet. Hulle laat 'n spoor van verwoesting en ellende agter. Die pad van vrede het hulle nie leer ken nie, ontsag vir God het hulle nie</a:t>
            </a:r>
            <a:r>
              <a:rPr lang="af-ZA" i="1" dirty="0" smtClean="0"/>
              <a:t>.”</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Jes. </a:t>
            </a:r>
            <a:r>
              <a:rPr lang="af-ZA" b="1" dirty="0" smtClean="0">
                <a:solidFill>
                  <a:srgbClr val="00B050"/>
                </a:solidFill>
              </a:rPr>
              <a:t>64:6</a:t>
            </a:r>
            <a:r>
              <a:rPr lang="af-ZA" b="1" i="1" dirty="0" smtClean="0">
                <a:solidFill>
                  <a:srgbClr val="00B050"/>
                </a:solidFill>
              </a:rPr>
              <a:t/>
            </a:r>
            <a:br>
              <a:rPr lang="af-ZA" b="1" i="1" dirty="0" smtClean="0">
                <a:solidFill>
                  <a:srgbClr val="00B050"/>
                </a:solidFill>
              </a:rPr>
            </a:br>
            <a:r>
              <a:rPr lang="af-ZA" b="1" i="1" dirty="0"/>
              <a:t/>
            </a:r>
            <a:br>
              <a:rPr lang="af-ZA" b="1" i="1" dirty="0"/>
            </a:br>
            <a:r>
              <a:rPr lang="af-ZA" i="1" dirty="0" smtClean="0"/>
              <a:t>“Ons </a:t>
            </a:r>
            <a:r>
              <a:rPr lang="af-ZA" i="1" dirty="0"/>
              <a:t>het almal geword soos mense wat onrein is, ons beste dade is soos vuil klere; ons is almal soos verdroogde blare, ons word deur ons sondes weggewaai soos deur 'n wind.”</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Rom. </a:t>
            </a:r>
            <a:r>
              <a:rPr lang="af-ZA" b="1" dirty="0" smtClean="0">
                <a:solidFill>
                  <a:srgbClr val="00B050"/>
                </a:solidFill>
              </a:rPr>
              <a:t>6:23</a:t>
            </a:r>
            <a:r>
              <a:rPr lang="af-ZA" b="1" dirty="0" smtClean="0"/>
              <a:t/>
            </a:r>
            <a:br>
              <a:rPr lang="af-ZA" b="1" dirty="0" smtClean="0"/>
            </a:br>
            <a:r>
              <a:rPr lang="af-ZA" b="1" i="1" dirty="0" smtClean="0"/>
              <a:t/>
            </a:r>
            <a:br>
              <a:rPr lang="af-ZA" b="1" i="1" dirty="0" smtClean="0"/>
            </a:br>
            <a:r>
              <a:rPr lang="af-ZA" i="1" dirty="0" smtClean="0"/>
              <a:t>“Die </a:t>
            </a:r>
            <a:r>
              <a:rPr lang="af-ZA" i="1" dirty="0"/>
              <a:t>loon wat die sonde gee, is die dood</a:t>
            </a:r>
            <a:r>
              <a:rPr lang="af-ZA" i="1" dirty="0" smtClean="0"/>
              <a:t>”</a:t>
            </a:r>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TotalTime>
  <Words>96</Words>
  <Application>Microsoft Office PowerPoint</Application>
  <PresentationFormat>On-screen Show (4:3)</PresentationFormat>
  <Paragraphs>9</Paragraphs>
  <Slides>13</Slides>
  <Notes>0</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Office Theme</vt:lpstr>
      <vt:lpstr>Joh. 19:1-16  Dit is die mens</vt:lpstr>
      <vt:lpstr>Slide 2</vt:lpstr>
      <vt:lpstr>I Pet. 2:22  “Hy het geen sonde gedoen nie en uit sy mond het daar nooit 'n leuen gekom nie.”</vt:lpstr>
      <vt:lpstr>I Joh. 3:5  “Julle weet dat Jesus gekom het om die sondes weg te neem, en daar is geen sonde in Hom nie.”</vt:lpstr>
      <vt:lpstr>Slide 5</vt:lpstr>
      <vt:lpstr>Rom. 3:10-18  “Daar is nie een wat regverdig is nie, selfs nie een nie, daar is nie een wat verstandig is nie; daar is nie een wat na die wil van God vra nie. “Almal het afgedwaal, almal het ontaard. Daar is nie een wat goed doen nie, selfs nie een nie.</vt:lpstr>
      <vt:lpstr>“Hulle keel is 'n oop graf, met hulle tonge bedrieg hulle. Oor hulle lippe kom woorde so giftig soos slange, hulle mond is vol vervloeking en bitterheid. “Hulle voete is vinnig om bloed te vergiet. Hulle laat 'n spoor van verwoesting en ellende agter. Die pad van vrede het hulle nie leer ken nie, ontsag vir God het hulle nie.”</vt:lpstr>
      <vt:lpstr>Jes. 64:6  “Ons het almal geword soos mense wat onrein is, ons beste dade is soos vuil klere; ons is almal soos verdroogde blare, ons word deur ons sondes weggewaai soos deur 'n wind.”</vt:lpstr>
      <vt:lpstr>Rom. 6:23  “Die loon wat die sonde gee, is die dood”</vt:lpstr>
      <vt:lpstr>Slide 10</vt:lpstr>
      <vt:lpstr>Rom. 6:23  “Die loon wat die sonde gee, is die dood; die genadegawe wat God gee, is die ewige lewe in Christus Jesus ons Here.”</vt:lpstr>
      <vt:lpstr>Rom. 6:3-4 “Of weet julle nie dat ons almal wat in Christus Jesus gedoop is, in sy dood gedoop is nie? Deur die doop is ons immers saam met Hom in sy dood begrawe, sodat, soos Christus deur die wonderbaarlike magsdaad van die Vader uit die dood opgewek is, ons ook so 'n nuwe lewe kan lei.”</vt:lpstr>
      <vt:lpstr>Slide 13</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Joh. 19:1-16  Dit is die mens</dc:title>
  <dc:creator>Windows User</dc:creator>
  <cp:lastModifiedBy>Windows User</cp:lastModifiedBy>
  <cp:revision>1</cp:revision>
  <dcterms:created xsi:type="dcterms:W3CDTF">2023-03-24T03:10:14Z</dcterms:created>
  <dcterms:modified xsi:type="dcterms:W3CDTF">2023-03-24T03:13:39Z</dcterms:modified>
</cp:coreProperties>
</file>