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680" autoAdjust="0"/>
    <p:restoredTop sz="94660"/>
  </p:normalViewPr>
  <p:slideViewPr>
    <p:cSldViewPr>
      <p:cViewPr varScale="1">
        <p:scale>
          <a:sx n="111" d="100"/>
          <a:sy n="111" d="100"/>
        </p:scale>
        <p:origin x="-204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5440842-473B-4D2C-BF3C-F86984A5B0A0}" type="datetimeFigureOut">
              <a:rPr lang="en-US" smtClean="0"/>
              <a:t>3/30/2023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7CA8CE-07D3-44D6-BC94-ADBE0E0E6FF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40842-473B-4D2C-BF3C-F86984A5B0A0}" type="datetimeFigureOut">
              <a:rPr lang="en-US" smtClean="0"/>
              <a:t>3/30/2023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7CA8CE-07D3-44D6-BC94-ADBE0E0E6FF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40842-473B-4D2C-BF3C-F86984A5B0A0}" type="datetimeFigureOut">
              <a:rPr lang="en-US" smtClean="0"/>
              <a:t>3/30/2023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7CA8CE-07D3-44D6-BC94-ADBE0E0E6FF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40842-473B-4D2C-BF3C-F86984A5B0A0}" type="datetimeFigureOut">
              <a:rPr lang="en-US" smtClean="0"/>
              <a:t>3/30/2023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7CA8CE-07D3-44D6-BC94-ADBE0E0E6FF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440842-473B-4D2C-BF3C-F86984A5B0A0}" type="datetimeFigureOut">
              <a:rPr lang="en-US" smtClean="0"/>
              <a:t>3/30/2023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7CA8CE-07D3-44D6-BC94-ADBE0E0E6FF4}"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5440842-473B-4D2C-BF3C-F86984A5B0A0}" type="datetimeFigureOut">
              <a:rPr lang="en-US" smtClean="0"/>
              <a:t>3/30/2023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7CA8CE-07D3-44D6-BC94-ADBE0E0E6FF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5440842-473B-4D2C-BF3C-F86984A5B0A0}" type="datetimeFigureOut">
              <a:rPr lang="en-US" smtClean="0"/>
              <a:t>3/30/2023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D7CA8CE-07D3-44D6-BC94-ADBE0E0E6FF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440842-473B-4D2C-BF3C-F86984A5B0A0}" type="datetimeFigureOut">
              <a:rPr lang="en-US" smtClean="0"/>
              <a:t>3/30/2023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D7CA8CE-07D3-44D6-BC94-ADBE0E0E6FF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440842-473B-4D2C-BF3C-F86984A5B0A0}" type="datetimeFigureOut">
              <a:rPr lang="en-US" smtClean="0"/>
              <a:t>3/30/2023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D7CA8CE-07D3-44D6-BC94-ADBE0E0E6FF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40842-473B-4D2C-BF3C-F86984A5B0A0}" type="datetimeFigureOut">
              <a:rPr lang="en-US" smtClean="0"/>
              <a:t>3/30/2023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7CA8CE-07D3-44D6-BC94-ADBE0E0E6FF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40842-473B-4D2C-BF3C-F86984A5B0A0}" type="datetimeFigureOut">
              <a:rPr lang="en-US" smtClean="0"/>
              <a:t>3/30/2023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7CA8CE-07D3-44D6-BC94-ADBE0E0E6FF4}"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440842-473B-4D2C-BF3C-F86984A5B0A0}" type="datetimeFigureOut">
              <a:rPr lang="en-US" smtClean="0"/>
              <a:t>3/30/2023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7CA8CE-07D3-44D6-BC94-ADBE0E0E6FF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19:27-27</a:t>
            </a:r>
            <a:br>
              <a:rPr lang="af-ZA" b="1" u="sng" dirty="0" smtClean="0"/>
            </a:br>
            <a:r>
              <a:rPr lang="af-ZA" b="1" u="sng" dirty="0"/>
              <a:t/>
            </a:r>
            <a:br>
              <a:rPr lang="af-ZA" b="1" u="sng" dirty="0"/>
            </a:br>
            <a:r>
              <a:rPr lang="af-ZA" b="1" dirty="0" smtClean="0"/>
              <a:t>Dra </a:t>
            </a:r>
            <a:r>
              <a:rPr lang="af-ZA" b="1" dirty="0"/>
              <a:t>Sy </a:t>
            </a:r>
            <a:r>
              <a:rPr lang="af-ZA" b="1" dirty="0" smtClean="0"/>
              <a:t>kruis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Mark. </a:t>
            </a:r>
            <a:r>
              <a:rPr lang="af-ZA" b="1" dirty="0" smtClean="0">
                <a:solidFill>
                  <a:srgbClr val="00B050"/>
                </a:solidFill>
              </a:rPr>
              <a:t>15:21</a:t>
            </a:r>
            <a:r>
              <a:rPr lang="af-ZA" b="1" i="1" dirty="0" smtClean="0"/>
              <a:t/>
            </a:r>
            <a:br>
              <a:rPr lang="af-ZA" b="1" i="1" dirty="0" smtClean="0"/>
            </a:br>
            <a:r>
              <a:rPr lang="af-ZA" b="1" i="1" dirty="0"/>
              <a:t/>
            </a:r>
            <a:br>
              <a:rPr lang="af-ZA" b="1" i="1" dirty="0"/>
            </a:br>
            <a:r>
              <a:rPr lang="af-ZA" i="1" dirty="0" smtClean="0"/>
              <a:t>“Die </a:t>
            </a:r>
            <a:r>
              <a:rPr lang="af-ZA" i="1" dirty="0"/>
              <a:t>soldate het iemand wat daar verbygekom het, gekommandeer om Jesus se kruis te dra. Dit was Simon van Sirene, wat van buite die stad af gekom het, die pa van Aleksander en Rufus</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25:40</a:t>
            </a:r>
            <a:r>
              <a:rPr lang="af-ZA" b="1" i="1" dirty="0" smtClean="0"/>
              <a:t/>
            </a:r>
            <a:br>
              <a:rPr lang="af-ZA" b="1" i="1" dirty="0" smtClean="0"/>
            </a:br>
            <a:r>
              <a:rPr lang="af-ZA" b="1" i="1" dirty="0"/>
              <a:t/>
            </a:r>
            <a:br>
              <a:rPr lang="af-ZA" b="1" i="1" dirty="0"/>
            </a:br>
            <a:r>
              <a:rPr lang="af-ZA" i="1" dirty="0" smtClean="0"/>
              <a:t>“Dit </a:t>
            </a:r>
            <a:r>
              <a:rPr lang="af-ZA" i="1" dirty="0"/>
              <a:t>verseker Ek julle: Vir sover julle dit aan een van die geringste van hierdie broers van My gedoen het, het julle dit aan My gedoen.”</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a:t>
            </a:r>
            <a:r>
              <a:rPr lang="af-ZA" b="1" dirty="0" smtClean="0">
                <a:solidFill>
                  <a:srgbClr val="00B050"/>
                </a:solidFill>
              </a:rPr>
              <a:t>1:4</a:t>
            </a:r>
            <a:r>
              <a:rPr lang="af-ZA" b="1" i="1" dirty="0" smtClean="0"/>
              <a:t/>
            </a:r>
            <a:br>
              <a:rPr lang="af-ZA" b="1" i="1" dirty="0" smtClean="0"/>
            </a:br>
            <a:r>
              <a:rPr lang="af-ZA" b="1" i="1" dirty="0"/>
              <a:t/>
            </a:r>
            <a:br>
              <a:rPr lang="af-ZA" b="1" i="1" dirty="0"/>
            </a:br>
            <a:r>
              <a:rPr lang="af-ZA" i="1" dirty="0" smtClean="0"/>
              <a:t>“In </a:t>
            </a:r>
            <a:r>
              <a:rPr lang="af-ZA" i="1" dirty="0"/>
              <a:t>elke moeilikheid bemoedig Hy ons. Daarom kan ons ook ander bemoedig wat in allerlei moeilikhede verkeer. Ons kan hulle bemoedig met dieselfde bemoediging waarmee God ons bemoedig</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He bears a cross, not that you may escape it, but that you may endure it. Christ does exempt you from sin, but not from sorrow; He does take the curse of the cross, but He does not take the cross of the curse away from you. Remember that, and expect to suffer</a:t>
            </a:r>
            <a:r>
              <a:rPr lang="af-ZA" i="1" dirty="0" smtClean="0"/>
              <a:t>.”</a:t>
            </a:r>
            <a:br>
              <a:rPr lang="af-ZA" i="1" dirty="0" smtClean="0"/>
            </a:br>
            <a:r>
              <a:rPr lang="en-US" dirty="0"/>
              <a:t/>
            </a:r>
            <a:br>
              <a:rPr lang="en-US" dirty="0"/>
            </a:br>
            <a:r>
              <a:rPr lang="en-US" dirty="0" smtClean="0"/>
              <a:t>					</a:t>
            </a:r>
            <a:r>
              <a:rPr lang="af-ZA" b="1" dirty="0" smtClean="0">
                <a:solidFill>
                  <a:srgbClr val="7030A0"/>
                </a:solidFill>
              </a:rPr>
              <a:t>C.H. Spurgeon</a:t>
            </a:r>
            <a:endParaRPr lang="en-US" dirty="0">
              <a:solidFill>
                <a:srgbClr val="7030A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a:t>
            </a:r>
            <a:r>
              <a:rPr lang="af-ZA" b="1" dirty="0" smtClean="0">
                <a:solidFill>
                  <a:srgbClr val="00B050"/>
                </a:solidFill>
              </a:rPr>
              <a:t>9:23-24</a:t>
            </a:r>
            <a:r>
              <a:rPr lang="af-ZA" b="1" dirty="0" smtClean="0"/>
              <a:t/>
            </a:r>
            <a:br>
              <a:rPr lang="af-ZA" b="1" dirty="0" smtClean="0"/>
            </a:br>
            <a:r>
              <a:rPr lang="af-ZA" b="1" dirty="0"/>
              <a:t/>
            </a:r>
            <a:br>
              <a:rPr lang="af-ZA" b="1" dirty="0"/>
            </a:br>
            <a:r>
              <a:rPr lang="af-ZA" i="1" dirty="0" smtClean="0"/>
              <a:t>“As </a:t>
            </a:r>
            <a:r>
              <a:rPr lang="af-ZA" i="1" dirty="0"/>
              <a:t>iemand agter My aan wil kom, moet hy homself verloën, elke dag sy kruis opneem en My volg, want elkeen wat sy lewe wil behou, sal dit verloor, maar elkeen wat sy lewe om my ontwil verloor, sal dit behou</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12:24</a:t>
            </a:r>
            <a:r>
              <a:rPr lang="af-ZA" b="1" i="1" dirty="0" smtClean="0"/>
              <a:t/>
            </a:r>
            <a:br>
              <a:rPr lang="af-ZA" b="1" i="1" dirty="0" smtClean="0"/>
            </a:br>
            <a:r>
              <a:rPr lang="af-ZA" b="1" i="1" dirty="0"/>
              <a:t/>
            </a:r>
            <a:br>
              <a:rPr lang="af-ZA" b="1" i="1" dirty="0"/>
            </a:br>
            <a:r>
              <a:rPr lang="af-ZA" i="1" dirty="0" smtClean="0"/>
              <a:t>“Dít </a:t>
            </a:r>
            <a:r>
              <a:rPr lang="af-ZA" i="1" dirty="0"/>
              <a:t>verseker Ek julle: As 'n koringkorrel nie in die grond val en sterwe nie, bly hy net een; maar as hy sterwe, bring hy 'n groot oes in.”</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Tim. 3:12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Almal wat in Christus Jesus toegewy aan God wil lewe, sal ook vervolg word</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Mark. 8:38</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Wie hom dan vir My en my woorde skaam te midde van hierdie ontroue en sondige geslag, vir hom sal die Seun van die mens Hom ook skaam wanneer Hy kom saam met die heilige engele, en beklee is met dieselfde heerlikheid as sy Vader</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a:t>
            </a:r>
            <a:r>
              <a:rPr lang="af-ZA" b="1" dirty="0" smtClean="0">
                <a:solidFill>
                  <a:srgbClr val="00B050"/>
                </a:solidFill>
              </a:rPr>
              <a:t>1:2-4</a:t>
            </a:r>
            <a:r>
              <a:rPr lang="af-ZA" i="1" dirty="0" smtClean="0"/>
              <a:t/>
            </a:r>
            <a:br>
              <a:rPr lang="af-ZA" i="1" dirty="0" smtClean="0"/>
            </a:br>
            <a:r>
              <a:rPr lang="af-ZA" i="1" dirty="0" smtClean="0"/>
              <a:t>“</a:t>
            </a:r>
            <a:r>
              <a:rPr lang="af-ZA" i="1" dirty="0"/>
              <a:t>My broers, julle moet baie bly wees wanneer allerlei beproewings oor julle kom, want, soos julle weet, as julle geloof die toets deurstaan het, stel dit julle in staat om te volhard. En die volharding moet end-uit volgehou word sodat julle tot volle geestelike rypheid kan kom, sonder enige tekortkoming</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8:28</a:t>
            </a:r>
            <a:r>
              <a:rPr lang="af-ZA" b="1" i="1" dirty="0" smtClean="0"/>
              <a:t/>
            </a:r>
            <a:br>
              <a:rPr lang="af-ZA" b="1" i="1" dirty="0" smtClean="0"/>
            </a:br>
            <a:r>
              <a:rPr lang="af-ZA" b="1" i="1" dirty="0"/>
              <a:t/>
            </a:r>
            <a:br>
              <a:rPr lang="af-ZA" b="1" i="1" dirty="0"/>
            </a:br>
            <a:r>
              <a:rPr lang="af-ZA" i="1" dirty="0" smtClean="0"/>
              <a:t>“Ons </a:t>
            </a:r>
            <a:r>
              <a:rPr lang="af-ZA" i="1" dirty="0"/>
              <a:t>weet dat God alles ten goede laat meewerk vir dié wat Hom liefhet, dié wat volgens sy besluit geroep is</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95</Words>
  <Application>Microsoft Office PowerPoint</Application>
  <PresentationFormat>On-screen Show (4:3)</PresentationFormat>
  <Paragraphs>11</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Joh. 19:27-27  Dra Sy kruis</vt:lpstr>
      <vt:lpstr>Slide 2</vt:lpstr>
      <vt:lpstr>Luk. 9:23-24  “As iemand agter My aan wil kom, moet hy homself verloën, elke dag sy kruis opneem en My volg, want elkeen wat sy lewe wil behou, sal dit verloor, maar elkeen wat sy lewe om my ontwil verloor, sal dit behou.”</vt:lpstr>
      <vt:lpstr>Joh. 12:24  “Dít verseker Ek julle: As 'n koringkorrel nie in die grond val en sterwe nie, bly hy net een; maar as hy sterwe, bring hy 'n groot oes in.”</vt:lpstr>
      <vt:lpstr>II Tim. 3:12   “Almal wat in Christus Jesus toegewy aan God wil lewe, sal ook vervolg word.”</vt:lpstr>
      <vt:lpstr>Mark. 8:38   “Wie hom dan vir My en my woorde skaam te midde van hierdie ontroue en sondige geslag, vir hom sal die Seun van die mens Hom ook skaam wanneer Hy kom saam met die heilige engele, en beklee is met dieselfde heerlikheid as sy Vader.”</vt:lpstr>
      <vt:lpstr>Slide 7</vt:lpstr>
      <vt:lpstr>Jak. 1:2-4 “My broers, julle moet baie bly wees wanneer allerlei beproewings oor julle kom, want, soos julle weet, as julle geloof die toets deurstaan het, stel dit julle in staat om te volhard. En die volharding moet end-uit volgehou word sodat julle tot volle geestelike rypheid kan kom, sonder enige tekortkoming.”</vt:lpstr>
      <vt:lpstr>Rom. 8:28  “Ons weet dat God alles ten goede laat meewerk vir dié wat Hom liefhet, dié wat volgens sy besluit geroep is.”</vt:lpstr>
      <vt:lpstr>Slide 10</vt:lpstr>
      <vt:lpstr>Mark. 15:21  “Die soldate het iemand wat daar verbygekom het, gekommandeer om Jesus se kruis te dra. Dit was Simon van Sirene, wat van buite die stad af gekom het, die pa van Aleksander en Rufus.”</vt:lpstr>
      <vt:lpstr>Matt. 25:40  “Dit verseker Ek julle: Vir sover julle dit aan een van die geringste van hierdie broers van My gedoen het, het julle dit aan My gedoen.”</vt:lpstr>
      <vt:lpstr>II Kor. 1:4  “In elke moeilikheid bemoedig Hy ons. Daarom kan ons ook ander bemoedig wat in allerlei moeilikhede verkeer. Ons kan hulle bemoedig met dieselfde bemoediging waarmee God ons bemoedig,”</vt:lpstr>
      <vt:lpstr>Slide 14</vt:lpstr>
      <vt:lpstr>“He bears a cross, not that you may escape it, but that you may endure it. Christ does exempt you from sin, but not from sorrow; He does take the curse of the cross, but He does not take the cross of the curse away from you. Remember that, and expect to suffer.”       C.H. Spurgeon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19:27-27  Dra Sy kruis</dc:title>
  <dc:creator>Windows User</dc:creator>
  <cp:lastModifiedBy>Windows User</cp:lastModifiedBy>
  <cp:revision>2</cp:revision>
  <dcterms:created xsi:type="dcterms:W3CDTF">2023-03-30T05:57:22Z</dcterms:created>
  <dcterms:modified xsi:type="dcterms:W3CDTF">2023-03-30T06:01:30Z</dcterms:modified>
</cp:coreProperties>
</file>