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85" autoAdjust="0"/>
    <p:restoredTop sz="94660"/>
  </p:normalViewPr>
  <p:slideViewPr>
    <p:cSldViewPr>
      <p:cViewPr varScale="1">
        <p:scale>
          <a:sx n="111" d="100"/>
          <a:sy n="111" d="100"/>
        </p:scale>
        <p:origin x="-20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C38E21-8015-4624-AD73-E7FAC33DC0A6}"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8E21-8015-4624-AD73-E7FAC33DC0A6}"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8E21-8015-4624-AD73-E7FAC33DC0A6}"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8E21-8015-4624-AD73-E7FAC33DC0A6}"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38E21-8015-4624-AD73-E7FAC33DC0A6}"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38E21-8015-4624-AD73-E7FAC33DC0A6}"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38E21-8015-4624-AD73-E7FAC33DC0A6}"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38E21-8015-4624-AD73-E7FAC33DC0A6}"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38E21-8015-4624-AD73-E7FAC33DC0A6}"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38E21-8015-4624-AD73-E7FAC33DC0A6}"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38E21-8015-4624-AD73-E7FAC33DC0A6}"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CCAC70-137E-40C3-A3C7-9B21B6E7AD9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38E21-8015-4624-AD73-E7FAC33DC0A6}" type="datetimeFigureOut">
              <a:rPr lang="en-US" smtClean="0"/>
              <a:t>4/13/2023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CAC70-137E-40C3-A3C7-9B21B6E7AD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20:11-18</a:t>
            </a:r>
            <a:br>
              <a:rPr lang="af-ZA" b="1" u="sng" dirty="0" smtClean="0"/>
            </a:br>
            <a:r>
              <a:rPr lang="af-ZA" b="1" u="sng" dirty="0"/>
              <a:t/>
            </a:r>
            <a:br>
              <a:rPr lang="af-ZA" b="1" u="sng" dirty="0"/>
            </a:br>
            <a:r>
              <a:rPr lang="af-ZA" b="1" dirty="0" smtClean="0"/>
              <a:t>As </a:t>
            </a:r>
            <a:r>
              <a:rPr lang="af-ZA" b="1" dirty="0"/>
              <a:t>Jesus die tuinier </a:t>
            </a:r>
            <a:r>
              <a:rPr lang="af-ZA" b="1" dirty="0" smtClean="0"/>
              <a:t>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Happiness lives next door to the spirit of complete acquiescence in the will of God</a:t>
            </a:r>
            <a:r>
              <a:rPr lang="af-ZA" dirty="0"/>
              <a:t>.”</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12:1-2</a:t>
            </a:r>
            <a:r>
              <a:rPr lang="af-ZA" b="1" i="1" dirty="0"/>
              <a:t/>
            </a:r>
            <a:br>
              <a:rPr lang="af-ZA" b="1" i="1" dirty="0"/>
            </a:br>
            <a:r>
              <a:rPr lang="af-ZA" i="1" dirty="0" smtClean="0"/>
              <a:t>“laat </a:t>
            </a:r>
            <a:r>
              <a:rPr lang="af-ZA" i="1" dirty="0"/>
              <a:t>ons die wedloop wat vir ons voorlê, met volharding hardloop, die oog gevestig op Jesus, die Begin en Voleinder van die geloof</a:t>
            </a:r>
            <a:r>
              <a:rPr lang="af-ZA" i="1" dirty="0" smtClean="0"/>
              <a:t>.</a:t>
            </a:r>
            <a:br>
              <a:rPr lang="af-ZA" i="1" dirty="0" smtClean="0"/>
            </a:br>
            <a:r>
              <a:rPr lang="en-US" dirty="0"/>
              <a:t/>
            </a:r>
            <a:br>
              <a:rPr lang="en-US" dirty="0"/>
            </a:br>
            <a:r>
              <a:rPr lang="af-ZA" b="1" dirty="0">
                <a:solidFill>
                  <a:srgbClr val="00B050"/>
                </a:solidFill>
              </a:rPr>
              <a:t>Hebr. 12:3</a:t>
            </a:r>
            <a:r>
              <a:rPr lang="af-ZA" i="1" dirty="0"/>
              <a:t>	</a:t>
            </a:r>
            <a:r>
              <a:rPr lang="af-ZA" i="1" dirty="0" smtClean="0"/>
              <a:t/>
            </a:r>
            <a:br>
              <a:rPr lang="af-ZA" i="1" dirty="0" smtClean="0"/>
            </a:br>
            <a:r>
              <a:rPr lang="af-ZA" i="1" dirty="0" smtClean="0"/>
              <a:t>“</a:t>
            </a:r>
            <a:r>
              <a:rPr lang="af-ZA" i="1" dirty="0"/>
              <a:t>Hou Hom voor oë...”</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3:9</a:t>
            </a:r>
            <a:r>
              <a:rPr lang="af-ZA" b="1" i="1" dirty="0" smtClean="0"/>
              <a:t/>
            </a:r>
            <a:br>
              <a:rPr lang="af-ZA" b="1" i="1" dirty="0" smtClean="0"/>
            </a:br>
            <a:r>
              <a:rPr lang="af-ZA" b="1" i="1" dirty="0"/>
              <a:t/>
            </a:r>
            <a:br>
              <a:rPr lang="af-ZA" b="1" i="1" dirty="0"/>
            </a:br>
            <a:r>
              <a:rPr lang="af-ZA" i="1" dirty="0" smtClean="0"/>
              <a:t>“Ons </a:t>
            </a:r>
            <a:r>
              <a:rPr lang="af-ZA" i="1" dirty="0"/>
              <a:t>is medewerkers van God, en julle is die saailand van God.”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24:24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 </a:t>
            </a:r>
            <a:r>
              <a:rPr lang="af-ZA" i="1" dirty="0"/>
              <a:t>sal vals christusse en vals profete na vore kom, en hulle sal groot tekens en wonderwerke doen om, as dit moontlik was, selfs die uitverkorenes te mislei.”</a:t>
            </a:r>
            <a:r>
              <a:rPr lang="en-US" dirty="0"/>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Jer. </a:t>
            </a:r>
            <a:r>
              <a:rPr lang="af-ZA" b="1" dirty="0" smtClean="0">
                <a:solidFill>
                  <a:srgbClr val="00B050"/>
                </a:solidFill>
              </a:rPr>
              <a:t>5:22</a:t>
            </a:r>
            <a:r>
              <a:rPr lang="af-ZA" b="1" i="1" dirty="0" smtClean="0"/>
              <a:t/>
            </a:r>
            <a:br>
              <a:rPr lang="af-ZA" b="1" i="1" dirty="0" smtClean="0"/>
            </a:br>
            <a:r>
              <a:rPr lang="af-ZA" b="1" i="1" dirty="0"/>
              <a:t/>
            </a:r>
            <a:br>
              <a:rPr lang="af-ZA" b="1" i="1" dirty="0"/>
            </a:br>
            <a:r>
              <a:rPr lang="af-ZA" i="1" dirty="0" smtClean="0"/>
              <a:t>“Hulle </a:t>
            </a:r>
            <a:r>
              <a:rPr lang="af-ZA" i="1" dirty="0"/>
              <a:t>het nie vir hulleself gesê: “Ons moet die Here ons God dien wat ons die groot reëns gee, die vroeë en die laat reëns, elkeen op die regte tyd, wat vir ons gesorg het met oeste op die regte tyd”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a:t>
            </a:r>
            <a:r>
              <a:rPr lang="af-ZA" b="1" i="1" dirty="0" smtClean="0"/>
              <a:t/>
            </a:r>
            <a:br>
              <a:rPr lang="af-ZA" b="1" i="1" dirty="0" smtClean="0"/>
            </a:br>
            <a:r>
              <a:rPr lang="af-ZA" b="1" i="1" dirty="0"/>
              <a:t/>
            </a:r>
            <a:br>
              <a:rPr lang="af-ZA" b="1" i="1" dirty="0"/>
            </a:br>
            <a:r>
              <a:rPr lang="af-ZA" i="1" dirty="0" smtClean="0"/>
              <a:t>“Elke </a:t>
            </a:r>
            <a:r>
              <a:rPr lang="af-ZA" i="1" dirty="0"/>
              <a:t>loot aan My wat nie vrugte dra nie, sny Hy af...”</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3:17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“Hy </a:t>
            </a:r>
            <a:r>
              <a:rPr lang="af-ZA" i="1" dirty="0"/>
              <a:t>het sy skop in sy hand, en Hy sal sy dorsvloer deur en deur skoonmaak. Die koring sal Hy in sy skuur bymekaarbring, maar die kaf sal Hy met onblusbare vuur verbrand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12:32</a:t>
            </a:r>
            <a:r>
              <a:rPr lang="af-ZA" b="1" dirty="0" smtClean="0"/>
              <a:t/>
            </a:r>
            <a:br>
              <a:rPr lang="af-ZA" b="1" dirty="0" smtClean="0"/>
            </a:br>
            <a:r>
              <a:rPr lang="af-ZA" b="1" dirty="0" smtClean="0"/>
              <a:t/>
            </a:r>
            <a:br>
              <a:rPr lang="af-ZA" b="1" dirty="0" smtClean="0"/>
            </a:br>
            <a:r>
              <a:rPr lang="af-ZA" i="1" dirty="0" smtClean="0"/>
              <a:t>“Moenie </a:t>
            </a:r>
            <a:r>
              <a:rPr lang="af-ZA" i="1" dirty="0"/>
              <a:t>bang wees nie, klein kuddetjie, want dit was die wil van julle Vader om die koninkryk aan julle te gee</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Matt. 25:31-34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Wanneer die Seun van die mens in majesteit kom en al die engele saam met Hom, sal Hy op sy koninklike troon gaan sit. Al die volke sal voor Hom bymekaar gebring word, en Hy sal die mense van mekaar skei soos 'n wagter die skape van die bokke skei.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skape sal Hy regs en die bokke links van Hom laat staan. Dan sal die Koning vir dié aan sy regterkant sê: ‘Kom, julle wat deur my Vader geseën is</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25:41</a:t>
            </a:r>
            <a:r>
              <a:rPr lang="af-ZA" b="1" i="1" dirty="0" smtClean="0"/>
              <a:t/>
            </a:r>
            <a:br>
              <a:rPr lang="af-ZA" b="1" i="1" dirty="0" smtClean="0"/>
            </a:br>
            <a:r>
              <a:rPr lang="af-ZA" b="1" i="1" dirty="0"/>
              <a:t/>
            </a:r>
            <a:br>
              <a:rPr lang="af-ZA" b="1" i="1" dirty="0"/>
            </a:br>
            <a:r>
              <a:rPr lang="af-ZA" i="1" dirty="0" smtClean="0"/>
              <a:t>“Dan </a:t>
            </a:r>
            <a:r>
              <a:rPr lang="af-ZA" i="1" dirty="0"/>
              <a:t>sal die Koning vir dié aan sy linkerkant sê: ‘Gaan weg van My af, julle vervloektes! Gaan na die ewige vuur wat vir die duiwel en sy engele voorberei is,”</a:t>
            </a:r>
            <a:r>
              <a:rPr lang="en-US" dirty="0"/>
              <a:t/>
            </a:r>
            <a:br>
              <a:rPr lang="en-US" dirty="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is die ware wingerdstok en my Vader is die boer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13:8</a:t>
            </a:r>
            <a:r>
              <a:rPr lang="af-ZA" b="1" i="1" dirty="0" smtClean="0"/>
              <a:t/>
            </a:r>
            <a:br>
              <a:rPr lang="af-ZA" b="1" i="1" dirty="0" smtClean="0"/>
            </a:br>
            <a:r>
              <a:rPr lang="af-ZA" b="1" i="1" dirty="0"/>
              <a:t/>
            </a:r>
            <a:br>
              <a:rPr lang="af-ZA" b="1" i="1" dirty="0"/>
            </a:br>
            <a:r>
              <a:rPr lang="af-ZA" i="1" dirty="0" smtClean="0"/>
              <a:t>“Maar </a:t>
            </a:r>
            <a:r>
              <a:rPr lang="af-ZA" i="1" dirty="0"/>
              <a:t>die tuinier antwoord: Meneer, laat hom nog hierdie jaar staan. Ek sal die grond rondom hom omspit en bemes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8:5</a:t>
            </a:r>
            <a:r>
              <a:rPr lang="af-ZA" b="1" i="1" dirty="0" smtClean="0"/>
              <a:t/>
            </a:r>
            <a:br>
              <a:rPr lang="af-ZA" b="1" i="1" dirty="0" smtClean="0"/>
            </a:br>
            <a:r>
              <a:rPr lang="af-ZA" b="1" i="1" dirty="0"/>
              <a:t/>
            </a:r>
            <a:br>
              <a:rPr lang="af-ZA" b="1" i="1" dirty="0"/>
            </a:br>
            <a:r>
              <a:rPr lang="af-ZA" i="1" dirty="0" smtClean="0"/>
              <a:t>“wat </a:t>
            </a:r>
            <a:r>
              <a:rPr lang="af-ZA" i="1" dirty="0"/>
              <a:t>is die mens dan dat U aan hom dink, die mensekind dat U na hom omsien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Neh. </a:t>
            </a:r>
            <a:r>
              <a:rPr lang="af-ZA" b="1" dirty="0" smtClean="0">
                <a:solidFill>
                  <a:srgbClr val="00B050"/>
                </a:solidFill>
              </a:rPr>
              <a:t>8:11</a:t>
            </a:r>
            <a:r>
              <a:rPr lang="af-ZA" b="1" dirty="0" smtClean="0"/>
              <a:t/>
            </a:r>
            <a:br>
              <a:rPr lang="af-ZA" b="1" dirty="0" smtClean="0"/>
            </a:br>
            <a:r>
              <a:rPr lang="af-ZA" b="1" dirty="0"/>
              <a:t/>
            </a:r>
            <a:br>
              <a:rPr lang="af-ZA" b="1" dirty="0"/>
            </a:br>
            <a:r>
              <a:rPr lang="af-ZA" i="1" dirty="0" smtClean="0"/>
              <a:t>“die </a:t>
            </a:r>
            <a:r>
              <a:rPr lang="af-ZA" i="1" dirty="0"/>
              <a:t>vreugde van die Here, dit is julle toevlug”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96</Words>
  <Application>Microsoft Office PowerPoint</Application>
  <PresentationFormat>On-screen Show (4:3)</PresentationFormat>
  <Paragraphs>16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Joh. 20:11-18  As Jesus die tuinier is...</vt:lpstr>
      <vt:lpstr>Luk. 12:32  “Moenie bang wees nie, klein kuddetjie, want dit was die wil van julle Vader om die koninkryk aan julle te gee.”</vt:lpstr>
      <vt:lpstr>Joh. 15:1  “Ek is die ware wingerdstok en my Vader is die boer.”</vt:lpstr>
      <vt:lpstr>Luk. 13:8  “Maar die tuinier antwoord: Meneer, laat hom nog hierdie jaar staan. Ek sal die grond rondom hom omspit en bemes.”</vt:lpstr>
      <vt:lpstr>Slide 5</vt:lpstr>
      <vt:lpstr>Ps. 8:5  “wat is die mens dan dat U aan hom dink, die mensekind dat U na hom omsien?”</vt:lpstr>
      <vt:lpstr>Slide 7</vt:lpstr>
      <vt:lpstr>Neh. 8:11  “die vreugde van die Here, dit is julle toevlug”</vt:lpstr>
      <vt:lpstr>Slide 9</vt:lpstr>
      <vt:lpstr>“Happiness lives next door to the spirit of complete acquiescence in the will of God.”       C.H. Spurgeon</vt:lpstr>
      <vt:lpstr>Slide 11</vt:lpstr>
      <vt:lpstr>Hebr. 12:1-2 “laat ons die wedloop wat vir ons voorlê, met volharding hardloop, die oog gevestig op Jesus, die Begin en Voleinder van die geloof.  Hebr. 12:3  “Hou Hom voor oë...” </vt:lpstr>
      <vt:lpstr>I Kor. 3:9  “Ons is medewerkers van God, en julle is die saailand van God.”</vt:lpstr>
      <vt:lpstr>Slide 14</vt:lpstr>
      <vt:lpstr>Matt. 24:24  “Daar sal vals christusse en vals profete na vore kom, en hulle sal groot tekens en wonderwerke doen om, as dit moontlik was, selfs die uitverkorenes te mislei.” </vt:lpstr>
      <vt:lpstr>Jer. 5:22  “Hulle het nie vir hulleself gesê: “Ons moet die Here ons God dien wat ons die groot reëns gee, die vroeë en die laat reëns, elkeen op die regte tyd, wat vir ons gesorg het met oeste op die regte tyd” nie.</vt:lpstr>
      <vt:lpstr>Slide 17</vt:lpstr>
      <vt:lpstr>Joh. 15:2  “Elke loot aan My wat nie vrugte dra nie, sny Hy af...”</vt:lpstr>
      <vt:lpstr>Luk. 3:17  “Hy het sy skop in sy hand, en Hy sal sy dorsvloer deur en deur skoonmaak. Die koring sal Hy in sy skuur bymekaarbring, maar die kaf sal Hy met onblusbare vuur verbrand.”</vt:lpstr>
      <vt:lpstr>Matt. 25:31-34   “Wanneer die Seun van die mens in majesteit kom en al die engele saam met Hom, sal Hy op sy koninklike troon gaan sit. Al die volke sal voor Hom bymekaar gebring word, en Hy sal die mense van mekaar skei soos 'n wagter die skape van die bokke skei. </vt:lpstr>
      <vt:lpstr>Die skape sal Hy regs en die bokke links van Hom laat staan. Dan sal die Koning vir dié aan sy regterkant sê: ‘Kom, julle wat deur my Vader geseën is!’”</vt:lpstr>
      <vt:lpstr>Matt. 25:41  “Dan sal die Koning vir dié aan sy linkerkant sê: ‘Gaan weg van My af, julle vervloektes! Gaan na die ewige vuur wat vir die duiwel en sy engele voorberei is,” </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20:11-18  As Jesus die tuinier is...</dc:title>
  <dc:creator>Windows User</dc:creator>
  <cp:lastModifiedBy>Windows User</cp:lastModifiedBy>
  <cp:revision>1</cp:revision>
  <dcterms:created xsi:type="dcterms:W3CDTF">2023-04-13T06:22:30Z</dcterms:created>
  <dcterms:modified xsi:type="dcterms:W3CDTF">2023-04-13T06:29:51Z</dcterms:modified>
</cp:coreProperties>
</file>