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97" autoAdjust="0"/>
    <p:restoredTop sz="94660"/>
  </p:normalViewPr>
  <p:slideViewPr>
    <p:cSldViewPr>
      <p:cViewPr varScale="1">
        <p:scale>
          <a:sx n="111" d="100"/>
          <a:sy n="111"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9A9CE6-E66B-48EA-BD5D-D1D3ED5896DA}"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9A9CE6-E66B-48EA-BD5D-D1D3ED5896DA}"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9A9CE6-E66B-48EA-BD5D-D1D3ED5896DA}"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9A9CE6-E66B-48EA-BD5D-D1D3ED5896DA}"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9A9CE6-E66B-48EA-BD5D-D1D3ED5896DA}"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9A9CE6-E66B-48EA-BD5D-D1D3ED5896DA}"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9A9CE6-E66B-48EA-BD5D-D1D3ED5896DA}"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9A9CE6-E66B-48EA-BD5D-D1D3ED5896DA}"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A9CE6-E66B-48EA-BD5D-D1D3ED5896DA}"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9A9CE6-E66B-48EA-BD5D-D1D3ED5896DA}"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9A9CE6-E66B-48EA-BD5D-D1D3ED5896DA}"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3C62B-A84A-4FC4-ABC9-02207F323BB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A9CE6-E66B-48EA-BD5D-D1D3ED5896DA}" type="datetimeFigureOut">
              <a:rPr lang="en-US" smtClean="0"/>
              <a:t>4/20/2023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E3C62B-A84A-4FC4-ABC9-02207F323BB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20:19-23</a:t>
            </a:r>
            <a:br>
              <a:rPr lang="af-ZA" b="1" u="sng" dirty="0" smtClean="0"/>
            </a:br>
            <a:r>
              <a:rPr lang="af-ZA" b="1" u="sng" dirty="0"/>
              <a:t/>
            </a:r>
            <a:br>
              <a:rPr lang="af-ZA" b="1" u="sng" dirty="0"/>
            </a:br>
            <a:r>
              <a:rPr lang="af-ZA" b="1" dirty="0" smtClean="0"/>
              <a:t>Die </a:t>
            </a:r>
            <a:r>
              <a:rPr lang="af-ZA" b="1" dirty="0"/>
              <a:t>Here in ons </a:t>
            </a:r>
            <a:r>
              <a:rPr lang="af-ZA" b="1" dirty="0" smtClean="0"/>
              <a:t>midde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5:6-8</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Ons weet dat, solank as ons in die liggaam bly, ons nog nie by die Here woon nie, want ons lewe deur geloof, nie deur sien nie. Ons is vol moed en sou liewer ons verblyf in die liggaam wil verlaat en by die Here gaan woon</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18:20</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“want </a:t>
            </a:r>
            <a:r>
              <a:rPr lang="af-ZA" i="1" dirty="0"/>
              <a:t>waar twee of drie in my Naam saam is, daar is Ek by hulle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28:20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onthou: Ek is by julle al die dae tot die voleinding van die wêreld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3:20	</a:t>
            </a:r>
            <a:r>
              <a:rPr lang="af-ZA" b="1" i="1" dirty="0" smtClean="0"/>
              <a:t/>
            </a:r>
            <a:br>
              <a:rPr lang="af-ZA" b="1" i="1" dirty="0" smtClean="0"/>
            </a:br>
            <a:r>
              <a:rPr lang="af-ZA" b="1" i="1" dirty="0"/>
              <a:t/>
            </a:r>
            <a:br>
              <a:rPr lang="af-ZA" b="1" i="1" dirty="0"/>
            </a:br>
            <a:r>
              <a:rPr lang="af-ZA" i="1" dirty="0" smtClean="0"/>
              <a:t>“</a:t>
            </a:r>
            <a:r>
              <a:rPr lang="af-ZA" i="1" dirty="0"/>
              <a:t>Aan Hom wat deur sy krag wat in ons werk, magtig is om oneindig meer te doen as wat ons bid of dink”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24:44</a:t>
            </a:r>
            <a:r>
              <a:rPr lang="af-ZA" b="1" i="1" dirty="0" smtClean="0"/>
              <a:t/>
            </a:r>
            <a:br>
              <a:rPr lang="af-ZA" b="1" i="1" dirty="0" smtClean="0"/>
            </a:br>
            <a:r>
              <a:rPr lang="af-ZA" b="1" i="1" dirty="0"/>
              <a:t/>
            </a:r>
            <a:br>
              <a:rPr lang="af-ZA" b="1" i="1" dirty="0"/>
            </a:br>
            <a:r>
              <a:rPr lang="af-ZA" i="1" dirty="0" smtClean="0"/>
              <a:t>“Daarna </a:t>
            </a:r>
            <a:r>
              <a:rPr lang="af-ZA" i="1" dirty="0"/>
              <a:t>sê Hy vir hulle: “Dit is die betekenis van die woorde wat Ek vir julle gesê het toe Ek nog by julle was, naamlik dat alles vervul moet word wat in die wet van Moses en in die profete en psalms oor My geskrywe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19</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Joh. 20:19-23  Die Here in ons midde</vt:lpstr>
      <vt:lpstr>Slide 2</vt:lpstr>
      <vt:lpstr>II Kor. 5:6-8   “Ons weet dat, solank as ons in die liggaam bly, ons nog nie by die Here woon nie, want ons lewe deur geloof, nie deur sien nie. Ons is vol moed en sou liewer ons verblyf in die liggaam wil verlaat en by die Here gaan woon.”</vt:lpstr>
      <vt:lpstr>Matt. 18:20  “want waar twee of drie in my Naam saam is, daar is Ek by hulle.”</vt:lpstr>
      <vt:lpstr>Matt. 28:20   “En onthou: Ek is by julle al die dae tot die voleinding van die wêreld.”</vt:lpstr>
      <vt:lpstr>Slide 6</vt:lpstr>
      <vt:lpstr>Ef. 3:20   “Aan Hom wat deur sy krag wat in ons werk, magtig is om oneindig meer te doen as wat ons bid of dink”</vt:lpstr>
      <vt:lpstr>Slide 8</vt:lpstr>
      <vt:lpstr>Luk. 24:44  “Daarna sê Hy vir hulle: “Dit is die betekenis van die woorde wat Ek vir julle gesê het toe Ek nog by julle was, naamlik dat alles vervul moet word wat in die wet van Moses en in die profete en psalms oor My geskrywe is.”</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20:19-23  Die Here in ons midde</dc:title>
  <dc:creator>Windows User</dc:creator>
  <cp:lastModifiedBy>Windows User</cp:lastModifiedBy>
  <cp:revision>1</cp:revision>
  <dcterms:created xsi:type="dcterms:W3CDTF">2023-04-20T05:48:01Z</dcterms:created>
  <dcterms:modified xsi:type="dcterms:W3CDTF">2023-04-20T05:50:58Z</dcterms:modified>
</cp:coreProperties>
</file>