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1" r:id="rId16"/>
    <p:sldId id="270"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688" autoAdjust="0"/>
    <p:restoredTop sz="94660"/>
  </p:normalViewPr>
  <p:slideViewPr>
    <p:cSldViewPr>
      <p:cViewPr varScale="1">
        <p:scale>
          <a:sx n="111" d="100"/>
          <a:sy n="111" d="100"/>
        </p:scale>
        <p:origin x="-210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7F42A58-8423-42D5-B4D6-7E596CB70ACF}" type="datetimeFigureOut">
              <a:rPr lang="en-US" smtClean="0"/>
              <a:t>5/12/2023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D063C3-16CD-46B5-9BBB-58F10DBF901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F42A58-8423-42D5-B4D6-7E596CB70ACF}" type="datetimeFigureOut">
              <a:rPr lang="en-US" smtClean="0"/>
              <a:t>5/12/2023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D063C3-16CD-46B5-9BBB-58F10DBF901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F42A58-8423-42D5-B4D6-7E596CB70ACF}" type="datetimeFigureOut">
              <a:rPr lang="en-US" smtClean="0"/>
              <a:t>5/12/2023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D063C3-16CD-46B5-9BBB-58F10DBF901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F42A58-8423-42D5-B4D6-7E596CB70ACF}" type="datetimeFigureOut">
              <a:rPr lang="en-US" smtClean="0"/>
              <a:t>5/12/2023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D063C3-16CD-46B5-9BBB-58F10DBF901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F42A58-8423-42D5-B4D6-7E596CB70ACF}" type="datetimeFigureOut">
              <a:rPr lang="en-US" smtClean="0"/>
              <a:t>5/12/2023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D063C3-16CD-46B5-9BBB-58F10DBF901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7F42A58-8423-42D5-B4D6-7E596CB70ACF}" type="datetimeFigureOut">
              <a:rPr lang="en-US" smtClean="0"/>
              <a:t>5/12/2023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D063C3-16CD-46B5-9BBB-58F10DBF901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7F42A58-8423-42D5-B4D6-7E596CB70ACF}" type="datetimeFigureOut">
              <a:rPr lang="en-US" smtClean="0"/>
              <a:t>5/12/2023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D063C3-16CD-46B5-9BBB-58F10DBF901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F42A58-8423-42D5-B4D6-7E596CB70ACF}" type="datetimeFigureOut">
              <a:rPr lang="en-US" smtClean="0"/>
              <a:t>5/12/2023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D063C3-16CD-46B5-9BBB-58F10DBF901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F42A58-8423-42D5-B4D6-7E596CB70ACF}" type="datetimeFigureOut">
              <a:rPr lang="en-US" smtClean="0"/>
              <a:t>5/12/2023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D063C3-16CD-46B5-9BBB-58F10DBF901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F42A58-8423-42D5-B4D6-7E596CB70ACF}" type="datetimeFigureOut">
              <a:rPr lang="en-US" smtClean="0"/>
              <a:t>5/12/2023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D063C3-16CD-46B5-9BBB-58F10DBF901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F42A58-8423-42D5-B4D6-7E596CB70ACF}" type="datetimeFigureOut">
              <a:rPr lang="en-US" smtClean="0"/>
              <a:t>5/12/2023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D063C3-16CD-46B5-9BBB-58F10DBF901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F42A58-8423-42D5-B4D6-7E596CB70ACF}" type="datetimeFigureOut">
              <a:rPr lang="en-US" smtClean="0"/>
              <a:t>5/12/2023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D063C3-16CD-46B5-9BBB-58F10DBF901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21:15-19</a:t>
            </a:r>
            <a:br>
              <a:rPr lang="af-ZA" b="1" u="sng" dirty="0" smtClean="0"/>
            </a:br>
            <a:r>
              <a:rPr lang="af-ZA" b="1" u="sng" dirty="0"/>
              <a:t/>
            </a:r>
            <a:br>
              <a:rPr lang="af-ZA" b="1" u="sng" dirty="0"/>
            </a:br>
            <a:r>
              <a:rPr lang="af-ZA" b="1" dirty="0" smtClean="0"/>
              <a:t>Het </a:t>
            </a:r>
            <a:r>
              <a:rPr lang="af-ZA" b="1" dirty="0"/>
              <a:t>jy Jesus werklik lief</a:t>
            </a:r>
            <a:r>
              <a:rPr lang="af-ZA" b="1"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8:1,3</a:t>
            </a:r>
            <a:r>
              <a:rPr lang="af-ZA" i="1" dirty="0" smtClean="0"/>
              <a:t/>
            </a:r>
            <a:br>
              <a:rPr lang="af-ZA" i="1" dirty="0" smtClean="0"/>
            </a:br>
            <a:r>
              <a:rPr lang="af-ZA" i="1" dirty="0"/>
              <a:t/>
            </a:r>
            <a:br>
              <a:rPr lang="af-ZA" i="1" dirty="0"/>
            </a:br>
            <a:r>
              <a:rPr lang="af-ZA" i="1" dirty="0" smtClean="0"/>
              <a:t>“</a:t>
            </a:r>
            <a:r>
              <a:rPr lang="af-ZA" i="1" dirty="0"/>
              <a:t>Kennis maak verwaand, maar liefde bou op</a:t>
            </a:r>
            <a:r>
              <a:rPr lang="af-ZA" i="1" dirty="0" smtClean="0"/>
              <a:t>.</a:t>
            </a:r>
            <a:br>
              <a:rPr lang="af-ZA" i="1" dirty="0" smtClean="0"/>
            </a:br>
            <a:r>
              <a:rPr lang="af-ZA" i="1" dirty="0" smtClean="0"/>
              <a:t> </a:t>
            </a:r>
            <a:br>
              <a:rPr lang="af-ZA" i="1" dirty="0" smtClean="0"/>
            </a:br>
            <a:r>
              <a:rPr lang="af-ZA" i="1" dirty="0"/>
              <a:t>	</a:t>
            </a:r>
            <a:r>
              <a:rPr lang="af-ZA" i="1" dirty="0" smtClean="0"/>
              <a:t>Maar </a:t>
            </a:r>
            <a:r>
              <a:rPr lang="af-ZA" i="1" dirty="0"/>
              <a:t>as iemand God liefhet, ken God hom.”</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14:15</a:t>
            </a:r>
            <a:r>
              <a:rPr lang="af-ZA" i="1" dirty="0"/>
              <a:t>	</a:t>
            </a:r>
            <a:r>
              <a:rPr lang="af-ZA" i="1" dirty="0" smtClean="0"/>
              <a:t/>
            </a:r>
            <a:br>
              <a:rPr lang="af-ZA" i="1" dirty="0" smtClean="0"/>
            </a:br>
            <a:r>
              <a:rPr lang="af-ZA" i="1" dirty="0"/>
              <a:t/>
            </a:r>
            <a:br>
              <a:rPr lang="af-ZA" i="1" dirty="0"/>
            </a:br>
            <a:r>
              <a:rPr lang="af-ZA" i="1" dirty="0" smtClean="0"/>
              <a:t>“As </a:t>
            </a:r>
            <a:r>
              <a:rPr lang="af-ZA" i="1" dirty="0"/>
              <a:t>julle My liefhet, sal julle my opdragte uitvoer.”</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15:14</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“Julle </a:t>
            </a:r>
            <a:r>
              <a:rPr lang="af-ZA" i="1" dirty="0"/>
              <a:t>is my vriende as julle doen wat Ek julle beveel</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7:23</a:t>
            </a:r>
            <a:r>
              <a:rPr lang="af-ZA" b="1" i="1" dirty="0" smtClean="0"/>
              <a:t/>
            </a:r>
            <a:br>
              <a:rPr lang="af-ZA" b="1" i="1" dirty="0" smtClean="0"/>
            </a:br>
            <a:r>
              <a:rPr lang="af-ZA" b="1" i="1" dirty="0"/>
              <a:t/>
            </a:r>
            <a:br>
              <a:rPr lang="af-ZA" b="1" i="1" dirty="0"/>
            </a:br>
            <a:r>
              <a:rPr lang="af-ZA" i="1" dirty="0" smtClean="0"/>
              <a:t>“Dan </a:t>
            </a:r>
            <a:r>
              <a:rPr lang="af-ZA" i="1" dirty="0"/>
              <a:t>sal Ek openlik vir hulle sê: Ek het julle nooit geken nie. Gaan weg van My af, julle wat die wet van God oortree</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Sam. </a:t>
            </a:r>
            <a:r>
              <a:rPr lang="af-ZA" b="1" dirty="0" smtClean="0">
                <a:solidFill>
                  <a:srgbClr val="00B050"/>
                </a:solidFill>
              </a:rPr>
              <a:t>22:30</a:t>
            </a:r>
            <a:r>
              <a:rPr lang="af-ZA" b="1" i="1" dirty="0" smtClean="0"/>
              <a:t/>
            </a:r>
            <a:br>
              <a:rPr lang="af-ZA" b="1" i="1" dirty="0" smtClean="0"/>
            </a:br>
            <a:r>
              <a:rPr lang="af-ZA" b="1" i="1" dirty="0"/>
              <a:t/>
            </a:r>
            <a:br>
              <a:rPr lang="af-ZA" b="1" i="1" dirty="0"/>
            </a:br>
            <a:r>
              <a:rPr lang="af-ZA" i="1" dirty="0" smtClean="0"/>
              <a:t>“Met </a:t>
            </a:r>
            <a:r>
              <a:rPr lang="af-ZA" i="1" dirty="0"/>
              <a:t>u hulp loop ek 'n oormag storm, met my God by my is geen stadsmuur vir my te hoog nie.”</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Jer. </a:t>
            </a:r>
            <a:r>
              <a:rPr lang="af-ZA" b="1" dirty="0" smtClean="0">
                <a:solidFill>
                  <a:srgbClr val="00B050"/>
                </a:solidFill>
              </a:rPr>
              <a:t>17:9</a:t>
            </a:r>
            <a:br>
              <a:rPr lang="af-ZA" b="1" dirty="0" smtClean="0">
                <a:solidFill>
                  <a:srgbClr val="00B050"/>
                </a:solidFill>
              </a:rPr>
            </a:br>
            <a:r>
              <a:rPr lang="af-ZA" b="1" dirty="0"/>
              <a:t/>
            </a:r>
            <a:br>
              <a:rPr lang="af-ZA" b="1" dirty="0"/>
            </a:br>
            <a:r>
              <a:rPr lang="af-ZA" i="1" dirty="0" smtClean="0"/>
              <a:t>“Die </a:t>
            </a:r>
            <a:r>
              <a:rPr lang="af-ZA" i="1" dirty="0"/>
              <a:t>hart is bedriegliker as enigiets anders, hy is ongeneeslik; wie kan hom verstaan?”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7:21-22</a:t>
            </a:r>
            <a:r>
              <a:rPr lang="af-ZA" b="1" i="1" dirty="0" smtClean="0"/>
              <a:t/>
            </a:r>
            <a:br>
              <a:rPr lang="af-ZA" b="1" i="1" dirty="0" smtClean="0"/>
            </a:br>
            <a:r>
              <a:rPr lang="af-ZA" i="1" dirty="0" smtClean="0"/>
              <a:t>“Nie </a:t>
            </a:r>
            <a:r>
              <a:rPr lang="af-ZA" i="1" dirty="0"/>
              <a:t>elkeen wat vir My sê: ‘Here, Here,’ sal in die koninkryk van die hemel ingaan nie, maar net hy wat die wil doen van my Vader wat in die hemel is. Baie sal daardie dag vir My sê: ‘Here, Here, het ons dan nie in u Naam gepreek nie, deur u Naam bose geeste uitgedryf en deur u Naam baie wonders gedoen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a:t>
            </a:r>
            <a:r>
              <a:rPr lang="af-ZA" b="1" dirty="0" smtClean="0">
                <a:solidFill>
                  <a:srgbClr val="00B050"/>
                </a:solidFill>
              </a:rPr>
              <a:t>3:5</a:t>
            </a:r>
            <a:r>
              <a:rPr lang="af-ZA" b="1" i="1" dirty="0" smtClean="0"/>
              <a:t/>
            </a:r>
            <a:br>
              <a:rPr lang="af-ZA" b="1" i="1" dirty="0" smtClean="0"/>
            </a:br>
            <a:r>
              <a:rPr lang="af-ZA" b="1" i="1" dirty="0"/>
              <a:t/>
            </a:r>
            <a:br>
              <a:rPr lang="af-ZA" b="1" i="1" dirty="0"/>
            </a:br>
            <a:r>
              <a:rPr lang="af-ZA" i="1" dirty="0" smtClean="0"/>
              <a:t>“Hulle </a:t>
            </a:r>
            <a:r>
              <a:rPr lang="af-ZA" i="1" dirty="0"/>
              <a:t>sal nog die uiterlike skyn van die godsdiens hê, maar die krag van die godsdiens sal hulle nie ken nie. Bly weg van sulke mense af</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2:2</a:t>
            </a:r>
            <a:r>
              <a:rPr lang="af-ZA" b="1" i="1" dirty="0" smtClean="0"/>
              <a:t/>
            </a:r>
            <a:br>
              <a:rPr lang="af-ZA" b="1" i="1" dirty="0" smtClean="0"/>
            </a:br>
            <a:r>
              <a:rPr lang="af-ZA" b="1" i="1" dirty="0"/>
              <a:t/>
            </a:r>
            <a:br>
              <a:rPr lang="af-ZA" b="1" i="1" dirty="0"/>
            </a:br>
            <a:r>
              <a:rPr lang="af-ZA" i="1" dirty="0" smtClean="0"/>
              <a:t>“Ek </a:t>
            </a:r>
            <a:r>
              <a:rPr lang="af-ZA" i="1" dirty="0"/>
              <a:t>het my voorgeneem om met julle oor niks anders te praat nie as oor Jesus as die Christus, en wel oor Hom as die gekruisigde.”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3:11</a:t>
            </a:r>
            <a:r>
              <a:rPr lang="af-ZA" b="1" i="1" dirty="0" smtClean="0"/>
              <a:t/>
            </a:r>
            <a:br>
              <a:rPr lang="af-ZA" b="1" i="1" dirty="0" smtClean="0"/>
            </a:br>
            <a:r>
              <a:rPr lang="af-ZA" b="1" i="1" dirty="0"/>
              <a:t/>
            </a:r>
            <a:br>
              <a:rPr lang="af-ZA" b="1" i="1" dirty="0"/>
            </a:br>
            <a:r>
              <a:rPr lang="af-ZA" i="1" dirty="0" smtClean="0"/>
              <a:t>“want </a:t>
            </a:r>
            <a:r>
              <a:rPr lang="af-ZA" i="1" dirty="0"/>
              <a:t>niemand kan 'n ander fondament lê as wat reeds gelê is nie. Die fondament is Jesus Christus.”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7:21-22</a:t>
            </a:r>
            <a:r>
              <a:rPr lang="af-ZA" b="1" i="1" dirty="0" smtClean="0"/>
              <a:t/>
            </a:r>
            <a:br>
              <a:rPr lang="af-ZA" b="1" i="1" dirty="0" smtClean="0"/>
            </a:br>
            <a:r>
              <a:rPr lang="af-ZA" b="1" i="1" dirty="0"/>
              <a:t/>
            </a:r>
            <a:br>
              <a:rPr lang="af-ZA" b="1" i="1" dirty="0"/>
            </a:br>
            <a:r>
              <a:rPr lang="af-ZA" i="1" dirty="0" smtClean="0"/>
              <a:t>“Baie </a:t>
            </a:r>
            <a:r>
              <a:rPr lang="af-ZA" i="1" dirty="0"/>
              <a:t>sal daardie dag vir My sê: ‘Here, Here, het ons dan nie in u Naam gepreek nie, deur u Naam bose geeste uitgedryf en deur u Naam baie wonders gedoen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41</Words>
  <Application>Microsoft Office PowerPoint</Application>
  <PresentationFormat>On-screen Show (4:3)</PresentationFormat>
  <Paragraphs>12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Joh. 21:15-19  Het jy Jesus werklik lief?</vt:lpstr>
      <vt:lpstr>Slide 2</vt:lpstr>
      <vt:lpstr>Jer. 17:9  “Die hart is bedriegliker as enigiets anders, hy is ongeneeslik; wie kan hom verstaan?”</vt:lpstr>
      <vt:lpstr>Slide 4</vt:lpstr>
      <vt:lpstr>Matt. 7:21-22 “Nie elkeen wat vir My sê: ‘Here, Here,’ sal in die koninkryk van die hemel ingaan nie, maar net hy wat die wil doen van my Vader wat in die hemel is. Baie sal daardie dag vir My sê: ‘Here, Here, het ons dan nie in u Naam gepreek nie, deur u Naam bose geeste uitgedryf en deur u Naam baie wonders gedoen nie?’”</vt:lpstr>
      <vt:lpstr>II Tim. 3:5  “Hulle sal nog die uiterlike skyn van die godsdiens hê, maar die krag van die godsdiens sal hulle nie ken nie. Bly weg van sulke mense af.”</vt:lpstr>
      <vt:lpstr>I Kor. 2:2  “Ek het my voorgeneem om met julle oor niks anders te praat nie as oor Jesus as die Christus, en wel oor Hom as die gekruisigde.”</vt:lpstr>
      <vt:lpstr>I Kor. 3:11  “want niemand kan 'n ander fondament lê as wat reeds gelê is nie. Die fondament is Jesus Christus.”</vt:lpstr>
      <vt:lpstr>Matt. 7:21-22  “Baie sal daardie dag vir My sê: ‘Here, Here, het ons dan nie in u Naam gepreek nie, deur u Naam bose geeste uitgedryf en deur u Naam baie wonders gedoen nie?’”</vt:lpstr>
      <vt:lpstr>Slide 10</vt:lpstr>
      <vt:lpstr>I Kor. 8:1,3  “Kennis maak verwaand, maar liefde bou op.    Maar as iemand God liefhet, ken God hom.”</vt:lpstr>
      <vt:lpstr>Slide 12</vt:lpstr>
      <vt:lpstr>Joh. 14:15   “As julle My liefhet, sal julle my opdragte uitvoer.”</vt:lpstr>
      <vt:lpstr>Joh. 15:14  “Julle is my vriende as julle doen wat Ek julle beveel.”</vt:lpstr>
      <vt:lpstr>Matt. 7:23  “Dan sal Ek openlik vir hulle sê: Ek het julle nooit geken nie. Gaan weg van My af, julle wat die wet van God oortree.”</vt:lpstr>
      <vt:lpstr>Slide 16</vt:lpstr>
      <vt:lpstr>II Sam. 22:30  “Met u hulp loop ek 'n oormag storm, met my God by my is geen stadsmuur vir my te hoog nie.”</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21:15-19  Het jy Jesus werklik lief?</dc:title>
  <dc:creator>Windows User</dc:creator>
  <cp:lastModifiedBy>Windows User</cp:lastModifiedBy>
  <cp:revision>1</cp:revision>
  <dcterms:created xsi:type="dcterms:W3CDTF">2023-05-12T06:55:56Z</dcterms:created>
  <dcterms:modified xsi:type="dcterms:W3CDTF">2023-05-12T07:01:42Z</dcterms:modified>
</cp:coreProperties>
</file>