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426" autoAdjust="0"/>
    <p:restoredTop sz="94660"/>
  </p:normalViewPr>
  <p:slideViewPr>
    <p:cSldViewPr>
      <p:cViewPr varScale="1">
        <p:scale>
          <a:sx n="111" d="100"/>
          <a:sy n="111" d="100"/>
        </p:scale>
        <p:origin x="-21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DF740-D743-4B7E-82A4-10D8EF2171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7C0DC-93BA-4C3B-AF9B-D427CA0799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Joh. </a:t>
            </a:r>
            <a:r>
              <a:rPr lang="af-ZA" b="1" u="sng" dirty="0" smtClean="0"/>
              <a:t>21:19-25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Volg </a:t>
            </a:r>
            <a:r>
              <a:rPr lang="af-ZA" b="1" dirty="0"/>
              <a:t>My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</a:t>
            </a:r>
            <a:r>
              <a:rPr lang="af-ZA" b="1" dirty="0" smtClean="0">
                <a:solidFill>
                  <a:srgbClr val="00B050"/>
                </a:solidFill>
              </a:rPr>
              <a:t>12:7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“Aan </a:t>
            </a:r>
            <a:r>
              <a:rPr lang="af-ZA" i="1" dirty="0"/>
              <a:t>elkeen afsonderlik word 'n werking van die Gees gegee tot voordeel van almal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>
              <a:lnSpc>
                <a:spcPct val="200000"/>
              </a:lnSpc>
            </a:pPr>
            <a:r>
              <a:rPr lang="af-ZA" i="1" dirty="0" smtClean="0">
                <a:solidFill>
                  <a:srgbClr val="FF0000"/>
                </a:solidFill>
              </a:rPr>
              <a:t>&gt; </a:t>
            </a:r>
            <a:r>
              <a:rPr lang="af-ZA" sz="6000" i="1" dirty="0" smtClean="0">
                <a:solidFill>
                  <a:srgbClr val="FF0000"/>
                </a:solidFill>
              </a:rPr>
              <a:t>Lof</a:t>
            </a:r>
            <a:r>
              <a:rPr lang="en-US" sz="6000" dirty="0">
                <a:solidFill>
                  <a:srgbClr val="FF0000"/>
                </a:solidFill>
              </a:rPr>
              <a:t/>
            </a:r>
            <a:br>
              <a:rPr lang="en-US" sz="6000" dirty="0">
                <a:solidFill>
                  <a:srgbClr val="FF0000"/>
                </a:solidFill>
              </a:rPr>
            </a:br>
            <a:r>
              <a:rPr lang="en-US" sz="6000" dirty="0" smtClean="0">
                <a:solidFill>
                  <a:srgbClr val="FF0000"/>
                </a:solidFill>
              </a:rPr>
              <a:t>&gt; </a:t>
            </a:r>
            <a:r>
              <a:rPr lang="af-ZA" sz="6000" i="1" dirty="0" smtClean="0">
                <a:solidFill>
                  <a:srgbClr val="FF0000"/>
                </a:solidFill>
              </a:rPr>
              <a:t> </a:t>
            </a:r>
            <a:r>
              <a:rPr lang="af-ZA" sz="6000" i="1" dirty="0">
                <a:solidFill>
                  <a:srgbClr val="FF0000"/>
                </a:solidFill>
              </a:rPr>
              <a:t>Verlore siele </a:t>
            </a:r>
            <a:r>
              <a:rPr lang="en-US" sz="6000" dirty="0">
                <a:solidFill>
                  <a:srgbClr val="FF0000"/>
                </a:solidFill>
              </a:rPr>
              <a:t/>
            </a:r>
            <a:br>
              <a:rPr lang="en-US" sz="6000" dirty="0">
                <a:solidFill>
                  <a:srgbClr val="FF0000"/>
                </a:solidFill>
              </a:rPr>
            </a:br>
            <a:r>
              <a:rPr lang="af-ZA" sz="6000" i="1" dirty="0" smtClean="0">
                <a:solidFill>
                  <a:srgbClr val="FF0000"/>
                </a:solidFill>
              </a:rPr>
              <a:t> &gt; Volwassenheid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/>
              <a:t>Luk. </a:t>
            </a:r>
            <a:r>
              <a:rPr lang="af-ZA" b="1" dirty="0" smtClean="0"/>
              <a:t>12:12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“Iemand </a:t>
            </a:r>
            <a:r>
              <a:rPr lang="af-ZA" i="1" dirty="0"/>
              <a:t>uit die menigte sê toe vir Jesus: “Meneer, sê vir my broer hy moet die erfenis met my deel.” Maar Hy antwoord hom: “Man, wie het My as regter of deler vir julle aangestel</a:t>
            </a:r>
            <a:r>
              <a:rPr lang="af-ZA" i="1" dirty="0" smtClean="0"/>
              <a:t>?”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9:57-58</a:t>
            </a:r>
            <a:br>
              <a:rPr lang="af-ZA" b="1" dirty="0" smtClean="0">
                <a:solidFill>
                  <a:srgbClr val="00B050"/>
                </a:solidFill>
              </a:rPr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“Terwyl </a:t>
            </a:r>
            <a:r>
              <a:rPr lang="af-ZA" i="1" dirty="0"/>
              <a:t>hulle op pad was, sê iemand vir Hom: “Ek sal U volg waar U ook al gaan.” Toe sê Jesus vir hom: “Jakkalse het gate en voëls het neste, maar die Seun van die mens het nie eens 'n rusplek vir sy kop nie.”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9:59-60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“Aan </a:t>
            </a:r>
            <a:r>
              <a:rPr lang="af-ZA" i="1" dirty="0"/>
              <a:t>'n ander een sê Hy: “Volg My.” Maar hy antwoord: “Here, laat my toe om eers terug te gaan om my pa te begrawe.” Toe sê Jesus vir hom: “Laat die dooies hulle eie dooies begrawe, maar gaan verkondig jy die koninkryk van God.”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9:61-62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“Nog </a:t>
            </a:r>
            <a:r>
              <a:rPr lang="af-ZA" i="1" dirty="0"/>
              <a:t>een het gesê: “Ek sal U volg, Here, maar laat my toe om eers my familie by die huis te gaan groet.” Toe sê Jesus: “Iemand wat die hand aan die ploeg slaan en aanhou omkyk na wat agter is, is nie geskik vir die koninkryk van God nie.”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“There </a:t>
            </a:r>
            <a:r>
              <a:rPr lang="af-ZA" i="1" dirty="0"/>
              <a:t>is no character which is worth having which is not fashioned according to the character of Christ. He is absolute perfection; in Him is nothing redundant, and from Him nothing is omitted which ought to be there. To be perfect, we must be like Jesus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</a:pPr>
            <a:r>
              <a:rPr lang="af-ZA" sz="6000" i="1" dirty="0" smtClean="0">
                <a:solidFill>
                  <a:srgbClr val="C00000"/>
                </a:solidFill>
                <a:sym typeface="Wingdings"/>
              </a:rPr>
              <a:t>&gt;</a:t>
            </a:r>
            <a:r>
              <a:rPr lang="af-ZA" sz="6000" i="1" dirty="0" smtClean="0">
                <a:solidFill>
                  <a:srgbClr val="C00000"/>
                </a:solidFill>
              </a:rPr>
              <a:t> </a:t>
            </a:r>
            <a:r>
              <a:rPr lang="af-ZA" sz="6000" i="1" dirty="0">
                <a:solidFill>
                  <a:srgbClr val="C00000"/>
                </a:solidFill>
              </a:rPr>
              <a:t>Oorwin </a:t>
            </a:r>
            <a:r>
              <a:rPr lang="en-US" sz="6000" dirty="0">
                <a:solidFill>
                  <a:srgbClr val="C00000"/>
                </a:solidFill>
              </a:rPr>
              <a:t/>
            </a:r>
            <a:br>
              <a:rPr lang="en-US" sz="6000" dirty="0">
                <a:solidFill>
                  <a:srgbClr val="C00000"/>
                </a:solidFill>
              </a:rPr>
            </a:br>
            <a:r>
              <a:rPr lang="af-ZA" sz="6000" i="1" dirty="0" smtClean="0">
                <a:solidFill>
                  <a:srgbClr val="C00000"/>
                </a:solidFill>
                <a:sym typeface="Wingdings"/>
              </a:rPr>
              <a:t>&gt;</a:t>
            </a:r>
            <a:r>
              <a:rPr lang="af-ZA" sz="6000" i="1" dirty="0" smtClean="0">
                <a:solidFill>
                  <a:srgbClr val="C00000"/>
                </a:solidFill>
              </a:rPr>
              <a:t> </a:t>
            </a:r>
            <a:r>
              <a:rPr lang="af-ZA" sz="6000" i="1" dirty="0">
                <a:solidFill>
                  <a:srgbClr val="C00000"/>
                </a:solidFill>
              </a:rPr>
              <a:t>Beheer </a:t>
            </a:r>
            <a:r>
              <a:rPr lang="en-US" sz="6000" dirty="0">
                <a:solidFill>
                  <a:srgbClr val="C00000"/>
                </a:solidFill>
              </a:rPr>
              <a:t/>
            </a:r>
            <a:br>
              <a:rPr lang="en-US" sz="6000" dirty="0">
                <a:solidFill>
                  <a:srgbClr val="C00000"/>
                </a:solidFill>
              </a:rPr>
            </a:br>
            <a:r>
              <a:rPr lang="af-ZA" sz="6000" i="1" dirty="0" smtClean="0">
                <a:solidFill>
                  <a:srgbClr val="C00000"/>
                </a:solidFill>
                <a:sym typeface="Wingdings"/>
              </a:rPr>
              <a:t>&gt;</a:t>
            </a:r>
            <a:r>
              <a:rPr lang="af-ZA" sz="6000" i="1" dirty="0" smtClean="0">
                <a:solidFill>
                  <a:srgbClr val="C00000"/>
                </a:solidFill>
              </a:rPr>
              <a:t> Kultiveer</a:t>
            </a:r>
            <a:endParaRPr lang="en-US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15:1-2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</a:t>
            </a:r>
            <a:r>
              <a:rPr lang="af-ZA" i="1" dirty="0"/>
              <a:t>​Ek is die ware wingerdstok en my Vader is die boer. Elke loot aan My wat nie vrugte dra nie, sny Hy af; maar elkeen wat vrugte dra, snoei Hy reg, sodat dit nog meer vrugte kan dra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79</Words>
  <Application>Microsoft Office PowerPoint</Application>
  <PresentationFormat>On-screen Show (4:3)</PresentationFormat>
  <Paragraphs>10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Joh. 21:19-25  Volg My</vt:lpstr>
      <vt:lpstr>Slide 2</vt:lpstr>
      <vt:lpstr>Luk. 9:57-58  “Terwyl hulle op pad was, sê iemand vir Hom: “Ek sal U volg waar U ook al gaan.” Toe sê Jesus vir hom: “Jakkalse het gate en voëls het neste, maar die Seun van die mens het nie eens 'n rusplek vir sy kop nie.”</vt:lpstr>
      <vt:lpstr>Luk. 9:59-60  “Aan 'n ander een sê Hy: “Volg My.” Maar hy antwoord: “Here, laat my toe om eers terug te gaan om my pa te begrawe.” Toe sê Jesus vir hom: “Laat die dooies hulle eie dooies begrawe, maar gaan verkondig jy die koninkryk van God.”</vt:lpstr>
      <vt:lpstr>Luk. 9:61-62  “Nog een het gesê: “Ek sal U volg, Here, maar laat my toe om eers my familie by die huis te gaan groet.” Toe sê Jesus: “Iemand wat die hand aan die ploeg slaan en aanhou omkyk na wat agter is, is nie geskik vir die koninkryk van God nie.”</vt:lpstr>
      <vt:lpstr>Slide 6</vt:lpstr>
      <vt:lpstr>“There is no character which is worth having which is not fashioned according to the character of Christ. He is absolute perfection; in Him is nothing redundant, and from Him nothing is omitted which ought to be there. To be perfect, we must be like Jesus.”       C.H.Spurgeon</vt:lpstr>
      <vt:lpstr>&gt; Oorwin  &gt; Beheer  &gt; Kultiveer</vt:lpstr>
      <vt:lpstr>Joh. 15:1-2  “​Ek is die ware wingerdstok en my Vader is die boer. Elke loot aan My wat nie vrugte dra nie, sny Hy af; maar elkeen wat vrugte dra, snoei Hy reg, sodat dit nog meer vrugte kan dra.”</vt:lpstr>
      <vt:lpstr>I Kor. 12:7  “Aan elkeen afsonderlik word 'n werking van die Gees gegee tot voordeel van almal.”</vt:lpstr>
      <vt:lpstr>&gt; Lof &gt;  Verlore siele   &gt; Volwassenheid</vt:lpstr>
      <vt:lpstr>Luk. 12:12  “Iemand uit die menigte sê toe vir Jesus: “Meneer, sê vir my broer hy moet die erfenis met my deel.” Maar Hy antwoord hom: “Man, wie het My as regter of deler vir julle aangestel?”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Joh. 21:19-25  Volg My</dc:title>
  <dc:creator>Windows User</dc:creator>
  <cp:lastModifiedBy>Windows User</cp:lastModifiedBy>
  <cp:revision>2</cp:revision>
  <dcterms:created xsi:type="dcterms:W3CDTF">2023-06-15T06:00:53Z</dcterms:created>
  <dcterms:modified xsi:type="dcterms:W3CDTF">2023-06-15T06:06:38Z</dcterms:modified>
</cp:coreProperties>
</file>