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59" r:id="rId6"/>
    <p:sldId id="260" r:id="rId7"/>
    <p:sldId id="261" r:id="rId8"/>
    <p:sldId id="273" r:id="rId9"/>
    <p:sldId id="268" r:id="rId10"/>
    <p:sldId id="269" r:id="rId11"/>
    <p:sldId id="270" r:id="rId12"/>
    <p:sldId id="271"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315"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7FCE2C-35E5-4C12-ADD2-5B9E7495E49D}"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FCE2C-35E5-4C12-ADD2-5B9E7495E49D}"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FCE2C-35E5-4C12-ADD2-5B9E7495E49D}"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FCE2C-35E5-4C12-ADD2-5B9E7495E49D}"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7FCE2C-35E5-4C12-ADD2-5B9E7495E49D}"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7FCE2C-35E5-4C12-ADD2-5B9E7495E49D}"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7FCE2C-35E5-4C12-ADD2-5B9E7495E49D}" type="datetimeFigureOut">
              <a:rPr lang="en-US" smtClean="0"/>
              <a:t>5/13/2021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7FCE2C-35E5-4C12-ADD2-5B9E7495E49D}" type="datetimeFigureOut">
              <a:rPr lang="en-US" smtClean="0"/>
              <a:t>5/13/2021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FCE2C-35E5-4C12-ADD2-5B9E7495E49D}" type="datetimeFigureOut">
              <a:rPr lang="en-US" smtClean="0"/>
              <a:t>5/13/2021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FCE2C-35E5-4C12-ADD2-5B9E7495E49D}"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FCE2C-35E5-4C12-ADD2-5B9E7495E49D}"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A1DD8-0674-476E-99D0-F45A74A2F94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FCE2C-35E5-4C12-ADD2-5B9E7495E49D}" type="datetimeFigureOut">
              <a:rPr lang="en-US" smtClean="0"/>
              <a:t>5/13/2021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A1DD8-0674-476E-99D0-F45A74A2F94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2:4-5</a:t>
            </a:r>
            <a:r>
              <a:rPr lang="af-ZA" b="1" dirty="0"/>
              <a:t>	</a:t>
            </a:r>
            <a:r>
              <a:rPr lang="af-ZA" b="1" dirty="0" smtClean="0"/>
              <a:t/>
            </a:r>
            <a:br>
              <a:rPr lang="af-ZA" b="1" dirty="0" smtClean="0"/>
            </a:br>
            <a:r>
              <a:rPr lang="af-ZA" b="1" dirty="0" smtClean="0"/>
              <a:t/>
            </a:r>
            <a:br>
              <a:rPr lang="af-ZA" b="1" dirty="0" smtClean="0"/>
            </a:br>
            <a:r>
              <a:rPr lang="af-ZA" b="1" dirty="0" smtClean="0"/>
              <a:t>'n Liefdes-aanklag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20:5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Jy mag hulle nie vereer of dien nie, want Ek, die Here jou God, eis onverdeelde trou aan My</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love of Jesus answered by our love to Jesus makes the sweetest music the heart can know. No joy on earth is equal to the bliss of being all taken up with love to Christ.”</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3:19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Ek bestraf en tug elkeen wat Ek liefhet. Laat dit dan vir julle erns wees en bekeer julle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13:1-3</a:t>
            </a:r>
            <a:r>
              <a:rPr lang="af-ZA" i="1" dirty="0"/>
              <a:t>	</a:t>
            </a:r>
            <a:r>
              <a:rPr lang="af-ZA" i="1" dirty="0" smtClean="0"/>
              <a:t/>
            </a:r>
            <a:br>
              <a:rPr lang="af-ZA" i="1" dirty="0" smtClean="0"/>
            </a:br>
            <a:r>
              <a:rPr lang="af-ZA" i="1" dirty="0"/>
              <a:t/>
            </a:r>
            <a:br>
              <a:rPr lang="af-ZA" i="1" dirty="0"/>
            </a:br>
            <a:r>
              <a:rPr lang="af-ZA" i="1" dirty="0" smtClean="0"/>
              <a:t>“</a:t>
            </a:r>
            <a:r>
              <a:rPr lang="af-ZA" i="1" dirty="0"/>
              <a:t>Nou wys ek julle wat nog die allerbeste is: Al praat ek die tale van mense en engele, maar ek het geen liefde nie, het ek 'n stuk klinkende metaal, 'n galmende simbaal geword.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Al het ek die gawe van profesie en ken ek al die geheimenisse</a:t>
            </a:r>
            <a:br>
              <a:rPr lang="af-ZA" i="1" dirty="0"/>
            </a:br>
            <a:r>
              <a:rPr lang="af-ZA" i="1" dirty="0"/>
              <a:t>en besit ek al die kennis, en al het ek al die geloof om berge te versit, maar ek het geen liefde nie, dan is ek niks.</a:t>
            </a:r>
            <a:br>
              <a:rPr lang="af-ZA" i="1"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Al deel ek al wat ek het aan ander uit, en al gee ek my liggaam prys om my daarop te kan beroem, maar ek het geen liefde nie, baat dit my niks.”</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30:21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jy die regte koers verlaat, sal jy agter jou 'n stem hoor sê: ‘Hier is die pad, loop hierlangs.’”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105</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Open. 2:4-5   'n Liefdes-aanklag</vt:lpstr>
      <vt:lpstr>Slide 2</vt:lpstr>
      <vt:lpstr>Open. 3:19   “Ek bestraf en tug elkeen wat Ek liefhet. Laat dit dan vir julle erns wees en bekeer julle.”</vt:lpstr>
      <vt:lpstr>Slide 4</vt:lpstr>
      <vt:lpstr>I Kor. 13:1-3   “Nou wys ek julle wat nog die allerbeste is: Al praat ek die tale van mense en engele, maar ek het geen liefde nie, het ek 'n stuk klinkende metaal, 'n galmende simbaal geword.</vt:lpstr>
      <vt:lpstr>Al het ek die gawe van profesie en ken ek al die geheimenisse en besit ek al die kennis, en al het ek al die geloof om berge te versit, maar ek het geen liefde nie, dan is ek niks. </vt:lpstr>
      <vt:lpstr>Al deel ek al wat ek het aan ander uit, en al gee ek my liggaam prys om my daarop te kan beroem, maar ek het geen liefde nie, baat dit my niks.” </vt:lpstr>
      <vt:lpstr>Slide 8</vt:lpstr>
      <vt:lpstr>Jes. 30:21   “Wanneer jy die regte koers verlaat, sal jy agter jou 'n stem hoor sê: ‘Hier is die pad, loop hierlangs.’”</vt:lpstr>
      <vt:lpstr>Slide 10</vt:lpstr>
      <vt:lpstr>Eks. 20:5   “Jy mag hulle nie vereer of dien nie, want Ek, die Here jou God, eis onverdeelde trou aan My.”</vt:lpstr>
      <vt:lpstr>Slide 12</vt:lpstr>
      <vt:lpstr>“The love of Jesus answered by our love to Jesus makes the sweetest music the heart can know. No joy on earth is equal to the bliss of being all taken up with love to Christ.”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2:4-5   'n Liefdes-aanklag</dc:title>
  <dc:creator>Windows User</dc:creator>
  <cp:lastModifiedBy>Windows User</cp:lastModifiedBy>
  <cp:revision>1</cp:revision>
  <dcterms:created xsi:type="dcterms:W3CDTF">2021-05-13T07:47:25Z</dcterms:created>
  <dcterms:modified xsi:type="dcterms:W3CDTF">2021-05-13T07:50:38Z</dcterms:modified>
</cp:coreProperties>
</file>