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426" autoAdjust="0"/>
    <p:restoredTop sz="94660"/>
  </p:normalViewPr>
  <p:slideViewPr>
    <p:cSldViewPr>
      <p:cViewPr varScale="1">
        <p:scale>
          <a:sx n="110" d="100"/>
          <a:sy n="110" d="100"/>
        </p:scale>
        <p:origin x="-21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F13044-C746-40ED-8D7C-5EA80167C0DC}"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13044-C746-40ED-8D7C-5EA80167C0DC}"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13044-C746-40ED-8D7C-5EA80167C0DC}"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13044-C746-40ED-8D7C-5EA80167C0DC}"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F13044-C746-40ED-8D7C-5EA80167C0DC}"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F13044-C746-40ED-8D7C-5EA80167C0DC}"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F13044-C746-40ED-8D7C-5EA80167C0DC}" type="datetimeFigureOut">
              <a:rPr lang="en-US" smtClean="0"/>
              <a:t>5/17/2021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F13044-C746-40ED-8D7C-5EA80167C0DC}" type="datetimeFigureOut">
              <a:rPr lang="en-US" smtClean="0"/>
              <a:t>5/17/2021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13044-C746-40ED-8D7C-5EA80167C0DC}" type="datetimeFigureOut">
              <a:rPr lang="en-US" smtClean="0"/>
              <a:t>5/17/2021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13044-C746-40ED-8D7C-5EA80167C0DC}"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13044-C746-40ED-8D7C-5EA80167C0DC}"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FC011-D73B-45B7-8425-55F4341EAAC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13044-C746-40ED-8D7C-5EA80167C0DC}" type="datetimeFigureOut">
              <a:rPr lang="en-US" smtClean="0"/>
              <a:t>5/17/2021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FC011-D73B-45B7-8425-55F4341EAAC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2:12-17</a:t>
            </a:r>
            <a:r>
              <a:rPr lang="af-ZA" b="1" dirty="0" smtClean="0"/>
              <a:t/>
            </a:r>
            <a:br>
              <a:rPr lang="af-ZA" b="1" dirty="0" smtClean="0"/>
            </a:br>
            <a:r>
              <a:rPr lang="af-ZA" b="1" dirty="0"/>
              <a:t/>
            </a:r>
            <a:br>
              <a:rPr lang="af-ZA" b="1" dirty="0"/>
            </a:br>
            <a:r>
              <a:rPr lang="af-ZA" b="1" dirty="0" smtClean="0"/>
              <a:t>Hou </a:t>
            </a:r>
            <a:r>
              <a:rPr lang="af-ZA" b="1" dirty="0"/>
              <a:t>vas in die </a:t>
            </a:r>
            <a:r>
              <a:rPr lang="af-ZA" b="1" dirty="0" smtClean="0"/>
              <a:t>geloof</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2:3</a:t>
            </a:r>
            <a:r>
              <a:rPr lang="af-ZA" i="1" dirty="0" smtClean="0"/>
              <a:t/>
            </a:r>
            <a:br>
              <a:rPr lang="af-ZA" i="1" dirty="0" smtClean="0"/>
            </a:br>
            <a:r>
              <a:rPr lang="af-ZA" i="1" dirty="0"/>
              <a:t/>
            </a:r>
            <a:br>
              <a:rPr lang="af-ZA" i="1" dirty="0"/>
            </a:br>
            <a:r>
              <a:rPr lang="af-ZA" i="1" dirty="0" smtClean="0"/>
              <a:t>“</a:t>
            </a:r>
            <a:r>
              <a:rPr lang="af-ZA" i="1" dirty="0"/>
              <a:t>Verder volhard julle ook; julle het baie vir my Naam verduur, en julle het nie moeg geword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Dat ons ter wille van ons geloof vervolg sal word, staan vas. Dit weet julle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3:12	</a:t>
            </a:r>
            <a:r>
              <a:rPr lang="af-ZA" b="1" dirty="0" smtClean="0"/>
              <a:t/>
            </a:r>
            <a:br>
              <a:rPr lang="af-ZA" b="1" dirty="0" smtClean="0"/>
            </a:br>
            <a:r>
              <a:rPr lang="af-ZA" b="1" dirty="0"/>
              <a:t/>
            </a:r>
            <a:br>
              <a:rPr lang="af-ZA" b="1" dirty="0"/>
            </a:br>
            <a:r>
              <a:rPr lang="af-ZA" i="1" dirty="0" smtClean="0"/>
              <a:t>“</a:t>
            </a:r>
            <a:r>
              <a:rPr lang="af-ZA" i="1" dirty="0"/>
              <a:t>Almal wat in Christus Jesus toegewy aan God wil lewe, sal ook vervolg word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14:10</a:t>
            </a:r>
            <a:r>
              <a:rPr lang="af-ZA" i="1" dirty="0"/>
              <a:t>	</a:t>
            </a:r>
            <a:r>
              <a:rPr lang="af-ZA" i="1" dirty="0" smtClean="0"/>
              <a:t/>
            </a:r>
            <a:br>
              <a:rPr lang="af-ZA" i="1" dirty="0" smtClean="0"/>
            </a:br>
            <a:r>
              <a:rPr lang="af-ZA" i="1" dirty="0"/>
              <a:t/>
            </a:r>
            <a:br>
              <a:rPr lang="af-ZA" i="1" dirty="0"/>
            </a:br>
            <a:r>
              <a:rPr lang="af-ZA" i="1" dirty="0" smtClean="0"/>
              <a:t>“</a:t>
            </a:r>
            <a:r>
              <a:rPr lang="af-ZA" i="1" dirty="0"/>
              <a:t>So seker as Ek lewe, sê die Here, voor My sal elke knie buig, en elke tong sal bely dat Ek God is.”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13:8</a:t>
            </a:r>
            <a:r>
              <a:rPr lang="af-ZA" i="1" dirty="0">
                <a:solidFill>
                  <a:srgbClr val="00B050"/>
                </a:solidFill>
              </a:rPr>
              <a:t>	</a:t>
            </a:r>
            <a:r>
              <a:rPr lang="af-ZA" i="1" dirty="0" smtClean="0"/>
              <a:t/>
            </a:r>
            <a:br>
              <a:rPr lang="af-ZA" i="1" dirty="0" smtClean="0"/>
            </a:br>
            <a:r>
              <a:rPr lang="af-ZA" i="1" dirty="0"/>
              <a:t/>
            </a:r>
            <a:br>
              <a:rPr lang="af-ZA" i="1" dirty="0"/>
            </a:br>
            <a:r>
              <a:rPr lang="af-ZA" i="1" dirty="0" smtClean="0"/>
              <a:t>“Jesus </a:t>
            </a:r>
            <a:r>
              <a:rPr lang="af-ZA" i="1" dirty="0"/>
              <a:t>Christus is gister en vandag dieselfde en tot in ewigheid</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6:68</a:t>
            </a:r>
            <a:r>
              <a:rPr lang="af-ZA" i="1" dirty="0"/>
              <a:t>	</a:t>
            </a:r>
            <a:r>
              <a:rPr lang="af-ZA" i="1" dirty="0" smtClean="0"/>
              <a:t/>
            </a:r>
            <a:br>
              <a:rPr lang="af-ZA" i="1" dirty="0" smtClean="0"/>
            </a:br>
            <a:r>
              <a:rPr lang="af-ZA" i="1" dirty="0"/>
              <a:t/>
            </a:r>
            <a:br>
              <a:rPr lang="af-ZA" i="1" dirty="0"/>
            </a:br>
            <a:r>
              <a:rPr lang="af-ZA" i="1" dirty="0" smtClean="0"/>
              <a:t>Simon </a:t>
            </a:r>
            <a:r>
              <a:rPr lang="af-ZA" i="1" dirty="0"/>
              <a:t>Petrus het Hom geantwoord: “Here, na wie toe sal ons gaan? U het die woorde wat ewige lewe gee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we have little strenght, and are placed in positions of great difficulty, then the Lord thinks all the more of what we produce, and regard it as all the surer proof of fidelity</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4:12</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Hý bring die verlossing en niemand anders nie. Daar is geen ander naam op die aarde aan die mense gegee waardeur God wil dat ons verlos moet word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10:32-33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Elkeen wat hom voor die mense openlik vir My uitspreek, vir hom sal Ek My ook openlik uitspreek voor my Vader wat in die hemel is. Maar hom wat My voor die mense verloën, sal Ek ook verloën voor my Vader wat in die hemel is.”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3:7-8</a:t>
            </a:r>
            <a:r>
              <a:rPr lang="af-ZA" i="1" dirty="0">
                <a:solidFill>
                  <a:srgbClr val="00B050"/>
                </a:solidFill>
              </a:rPr>
              <a:t>	</a:t>
            </a:r>
            <a:r>
              <a:rPr lang="af-ZA" i="1" dirty="0" smtClean="0"/>
              <a:t/>
            </a:r>
            <a:br>
              <a:rPr lang="af-ZA" i="1" dirty="0" smtClean="0"/>
            </a:br>
            <a:r>
              <a:rPr lang="af-ZA" i="1" dirty="0" smtClean="0"/>
              <a:t>“</a:t>
            </a:r>
            <a:r>
              <a:rPr lang="af-ZA" i="1" dirty="0"/>
              <a:t>Liewe kinders, moenie dat iemand julle mislei nie: wie regverdig lewe, is regverdig soos Hy regverdig is; 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72</Words>
  <Application>Microsoft Office PowerPoint</Application>
  <PresentationFormat>On-screen Show (4:3)</PresentationFormat>
  <Paragraphs>11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Open. 2:12-17  Hou vas in die geloof</vt:lpstr>
      <vt:lpstr>Slide 2</vt:lpstr>
      <vt:lpstr>“When we have little strenght, and are placed in positions of great difficulty, then the Lord thinks all the more of what we produce, and regard it as all the surer proof of fidelity.”       C.H. Spurgeon</vt:lpstr>
      <vt:lpstr>Slide 4</vt:lpstr>
      <vt:lpstr>Hand. 4:12   “Hý bring die verlossing en niemand anders nie. Daar is geen ander naam op die aarde aan die mense gegee waardeur God wil dat ons verlos moet word nie.”</vt:lpstr>
      <vt:lpstr>Slide 6</vt:lpstr>
      <vt:lpstr>Matt. 10:32-33   “Elkeen wat hom voor die mense openlik vir My uitspreek, vir hom sal Ek My ook openlik uitspreek voor my Vader wat in die hemel is. Maar hom wat My voor die mense verloën, sal Ek ook verloën voor my Vader wat in die hemel is.”</vt:lpstr>
      <vt:lpstr>Slide 8</vt:lpstr>
      <vt:lpstr>I Joh. 3:7-8  “Liewe kinders, moenie dat iemand julle mislei nie: wie regverdig lewe, is regverdig soos Hy regverdig is; wie aanhou sonde doen, behoort aan die duiwel, want die duiwel hou van die begin af aan met sondig. En die Seun van God het juis gekom om die werk van die duiwel tot niet te maak.”</vt:lpstr>
      <vt:lpstr>Slide 10</vt:lpstr>
      <vt:lpstr>Open. 2:3  “Verder volhard julle ook; julle het baie vir my Naam verduur, en julle het nie moeg geword nie.”</vt:lpstr>
      <vt:lpstr>I Tess. 3:3   “Dat ons ter wille van ons geloof vervolg sal word, staan vas. Dit weet julle.”</vt:lpstr>
      <vt:lpstr>II Tim. 3:12   “Almal wat in Christus Jesus toegewy aan God wil lewe, sal ook vervolg word.”</vt:lpstr>
      <vt:lpstr>Slide 14</vt:lpstr>
      <vt:lpstr>Rom. 14:10   “So seker as Ek lewe, sê die Here, voor My sal elke knie buig, en elke tong sal bely dat Ek God is.”</vt:lpstr>
      <vt:lpstr>Slide 16</vt:lpstr>
      <vt:lpstr>Hebr. 13:8   “Jesus Christus is gister en vandag dieselfde en tot in ewigheid.”</vt:lpstr>
      <vt:lpstr>Slide 18</vt:lpstr>
      <vt:lpstr>Joh. 6:68   Simon Petrus het Hom geantwoord: “Here, na wie toe sal ons gaan? U het die woorde wat ewige lewe gee.”</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2:12-17  Hou vas in die geloof</dc:title>
  <dc:creator>Windows User</dc:creator>
  <cp:lastModifiedBy>Windows User</cp:lastModifiedBy>
  <cp:revision>1</cp:revision>
  <dcterms:created xsi:type="dcterms:W3CDTF">2021-05-17T07:04:13Z</dcterms:created>
  <dcterms:modified xsi:type="dcterms:W3CDTF">2021-05-17T07:07:59Z</dcterms:modified>
</cp:coreProperties>
</file>