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001" autoAdjust="0"/>
    <p:restoredTop sz="94660"/>
  </p:normalViewPr>
  <p:slideViewPr>
    <p:cSldViewPr>
      <p:cViewPr varScale="1">
        <p:scale>
          <a:sx n="110" d="100"/>
          <a:sy n="110" d="100"/>
        </p:scale>
        <p:origin x="-21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2E723-41E4-40C1-9FC5-7AD393F5DBE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F98E5-D703-4521-8E7B-93D6D53BDE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Open. </a:t>
            </a:r>
            <a:r>
              <a:rPr lang="af-ZA" b="1" u="sng" dirty="0" smtClean="0"/>
              <a:t>3:7-13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'n </a:t>
            </a:r>
            <a:r>
              <a:rPr lang="af-ZA" b="1" dirty="0"/>
              <a:t>Lofprysing vir </a:t>
            </a:r>
            <a:r>
              <a:rPr lang="af-ZA" b="1" dirty="0" smtClean="0"/>
              <a:t>standvastigheid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It is not what I think; it is not what some greater man may think; it is not what may be consensus of all the enlightened minds of the period: the decision lies with what the Lord has spoken</a:t>
            </a:r>
            <a:r>
              <a:rPr lang="af-ZA" i="1" dirty="0" smtClean="0"/>
              <a:t>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					</a:t>
            </a:r>
            <a:r>
              <a:rPr lang="af-ZA" b="1" i="1" dirty="0" smtClean="0">
                <a:solidFill>
                  <a:srgbClr val="7030A0"/>
                </a:solidFill>
              </a:rPr>
              <a:t>C. H. 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19:16</a:t>
            </a:r>
            <a:r>
              <a:rPr lang="af-ZA" dirty="0">
                <a:solidFill>
                  <a:srgbClr val="00B050"/>
                </a:solidFill>
              </a:rPr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Die eerste het vorentoe gekom en gesê: ‘Meneer, u muntstuk het tien muntstukke opgelewer</a:t>
            </a:r>
            <a:r>
              <a:rPr lang="af-ZA" i="1" dirty="0" smtClean="0"/>
              <a:t>.’”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19:26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Ek sê vir julle: Aan elkeen wat het, sal meer gegee word, en van hom wat nie het nie, sal ook die bietjie wat hy het, weggevat word.”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af-ZA" sz="6000" i="1" dirty="0"/>
              <a:t>“Ek kom gou. Hou vas wat julle het, sodat niemand julle kroon wegvat nie.”</a:t>
            </a:r>
            <a:endParaRPr lang="en-US" sz="6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71</Words>
  <Application>Microsoft Office PowerPoint</Application>
  <PresentationFormat>On-screen Show (4:3)</PresentationFormat>
  <Paragraphs>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Open. 3:7-13  'n Lofprysing vir standvastigheid</vt:lpstr>
      <vt:lpstr>Slide 2</vt:lpstr>
      <vt:lpstr>“It is not what I think; it is not what some greater man may think; it is not what may be consensus of all the enlightened minds of the period: the decision lies with what the Lord has spoken”       C. H. Spurgeon</vt:lpstr>
      <vt:lpstr>Slide 4</vt:lpstr>
      <vt:lpstr>Luk. 19:16   “Die eerste het vorentoe gekom en gesê: ‘Meneer, u muntstuk het tien muntstukke opgelewer.’”</vt:lpstr>
      <vt:lpstr>Luk. 19:26   “Ek sê vir julle: Aan elkeen wat het, sal meer gegee word, en van hom wat nie het nie, sal ook die bietjie wat hy het, weggevat word.”</vt:lpstr>
      <vt:lpstr>Slide 7</vt:lpstr>
      <vt:lpstr>“Ek kom gou. Hou vas wat julle het, sodat niemand julle kroon wegvat nie.”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Open. 3:7-13  'n Lofprysing vir standvastigheid</dc:title>
  <dc:creator>Windows User</dc:creator>
  <cp:lastModifiedBy>Windows User</cp:lastModifiedBy>
  <cp:revision>1</cp:revision>
  <dcterms:created xsi:type="dcterms:W3CDTF">2021-05-19T06:52:15Z</dcterms:created>
  <dcterms:modified xsi:type="dcterms:W3CDTF">2021-05-19T06:54:39Z</dcterms:modified>
</cp:coreProperties>
</file>