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844" autoAdjust="0"/>
    <p:restoredTop sz="94660"/>
  </p:normalViewPr>
  <p:slideViewPr>
    <p:cSldViewPr>
      <p:cViewPr varScale="1">
        <p:scale>
          <a:sx n="110" d="100"/>
          <a:sy n="110" d="100"/>
        </p:scale>
        <p:origin x="-21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9788F-D2B6-4EB9-BBFF-C52941940256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374CD-3EC9-4C5D-9D14-3CC922F3E9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Open. </a:t>
            </a:r>
            <a:r>
              <a:rPr lang="af-ZA" b="1" u="sng" dirty="0" smtClean="0"/>
              <a:t>3:17-18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  </a:t>
            </a:r>
            <a:r>
              <a:rPr lang="af-ZA" b="1" dirty="0"/>
              <a:t>Ons groot fout en hoe om dit reg te </a:t>
            </a:r>
            <a:r>
              <a:rPr lang="af-ZA" b="1" dirty="0" smtClean="0"/>
              <a:t>maak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6000" i="1" dirty="0"/>
              <a:t>“Ek bestraf en tug elkeen wat Ek liefhet. Laat dit dan vir julle erns wees en bekeer julle.”</a:t>
            </a:r>
            <a:endParaRPr 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Pet. 4:16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tyd vir die oordeel het aangebreek; dit begin by die huis van God.”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Jer. 17:9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Die hart is bedriegliker as enigiets anders, hy is ongeneeslik; wie kan hom verstaan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Ps. 139:23-24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Deurgrond my, o God, deurgrond my hart, ondersoek my, sien tog my onrus raak. Kyk of ek nie op die verkeerde pad is nie en lei my op die beproefde pad</a:t>
            </a:r>
            <a:r>
              <a:rPr lang="af-ZA" i="1" dirty="0" smtClean="0"/>
              <a:t>!”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12:5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Stel julleself op die proef en ondersoek julleself of julle in die geloof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On-screen Show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Open. 3:17-18    Ons groot fout en hoe om dit reg te maak</vt:lpstr>
      <vt:lpstr>Slide 2</vt:lpstr>
      <vt:lpstr>I Pet. 4:16   “Die tyd vir die oordeel het aangebreek; dit begin by die huis van God.”</vt:lpstr>
      <vt:lpstr>Slide 4</vt:lpstr>
      <vt:lpstr>Jer. 17:9   “Die hart is bedriegliker as enigiets anders, hy is ongeneeslik; wie kan hom verstaan?”</vt:lpstr>
      <vt:lpstr>Slide 6</vt:lpstr>
      <vt:lpstr>Ps. 139:23-24   “Deurgrond my, o God, deurgrond my hart, ondersoek my, sien tog my onrus raak. Kyk of ek nie op die verkeerde pad is nie en lei my op die beproefde pad!”</vt:lpstr>
      <vt:lpstr>II Kor. 12:5   “Stel julleself op die proef en ondersoek julleself of julle in die geloof lewe.”</vt:lpstr>
      <vt:lpstr>Slide 9</vt:lpstr>
      <vt:lpstr>“Ek bestraf en tug elkeen wat Ek liefhet. Laat dit dan vir julle erns wees en bekeer julle.”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3:17-18    Ons groot fout en hoe om dit reg te maak</dc:title>
  <dc:creator>Windows User</dc:creator>
  <cp:lastModifiedBy>Windows User</cp:lastModifiedBy>
  <cp:revision>1</cp:revision>
  <dcterms:created xsi:type="dcterms:W3CDTF">2021-05-20T06:56:26Z</dcterms:created>
  <dcterms:modified xsi:type="dcterms:W3CDTF">2021-05-20T06:58:44Z</dcterms:modified>
</cp:coreProperties>
</file>