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7941" autoAdjust="0"/>
    <p:restoredTop sz="94660"/>
  </p:normalViewPr>
  <p:slideViewPr>
    <p:cSldViewPr>
      <p:cViewPr varScale="1">
        <p:scale>
          <a:sx n="110" d="100"/>
          <a:sy n="110" d="100"/>
        </p:scale>
        <p:origin x="-20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6D57-CDC3-47F8-9F81-D0C8F027022C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E187-84A1-415B-8D07-7421D6D2B7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6D57-CDC3-47F8-9F81-D0C8F027022C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E187-84A1-415B-8D07-7421D6D2B7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6D57-CDC3-47F8-9F81-D0C8F027022C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E187-84A1-415B-8D07-7421D6D2B7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6D57-CDC3-47F8-9F81-D0C8F027022C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E187-84A1-415B-8D07-7421D6D2B7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6D57-CDC3-47F8-9F81-D0C8F027022C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E187-84A1-415B-8D07-7421D6D2B7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6D57-CDC3-47F8-9F81-D0C8F027022C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E187-84A1-415B-8D07-7421D6D2B7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6D57-CDC3-47F8-9F81-D0C8F027022C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E187-84A1-415B-8D07-7421D6D2B7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6D57-CDC3-47F8-9F81-D0C8F027022C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E187-84A1-415B-8D07-7421D6D2B7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6D57-CDC3-47F8-9F81-D0C8F027022C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E187-84A1-415B-8D07-7421D6D2B7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6D57-CDC3-47F8-9F81-D0C8F027022C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E187-84A1-415B-8D07-7421D6D2B7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6D57-CDC3-47F8-9F81-D0C8F027022C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E187-84A1-415B-8D07-7421D6D2B7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46D57-CDC3-47F8-9F81-D0C8F027022C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6E187-84A1-415B-8D07-7421D6D2B76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Open. </a:t>
            </a:r>
            <a:r>
              <a:rPr lang="af-ZA" b="1" u="sng" dirty="0" smtClean="0"/>
              <a:t>3:14-21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 smtClean="0"/>
              <a:t>'n </a:t>
            </a:r>
            <a:r>
              <a:rPr lang="af-ZA" b="1" dirty="0"/>
              <a:t>Waarskuwing teen lou-warm wees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A church crying out to God because it feels itself in a backsliding state; a church mourning its deficiency, a church pining and panting to do more for Christ, a church burning with zeal for God, and therefore quite discontented with what it has been able to do; this is the church which God will bless</a:t>
            </a:r>
            <a:r>
              <a:rPr lang="af-ZA" i="1" dirty="0" smtClean="0"/>
              <a:t>.”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					</a:t>
            </a:r>
            <a:r>
              <a:rPr lang="af-ZA" b="1" dirty="0" smtClean="0">
                <a:solidFill>
                  <a:srgbClr val="00B050"/>
                </a:solidFill>
              </a:rPr>
              <a:t>C.H. Spurgeon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66</Words>
  <Application>Microsoft Office PowerPoint</Application>
  <PresentationFormat>On-screen Show (4:3)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Open. 3:14-21  'n Waarskuwing teen lou-warm wees </vt:lpstr>
      <vt:lpstr>Slide 2</vt:lpstr>
      <vt:lpstr>“A church crying out to God because it feels itself in a backsliding state; a church mourning its deficiency, a church pining and panting to do more for Christ, a church burning with zeal for God, and therefore quite discontented with what it has been able to do; this is the church which God will bless.”      C.H. Spurgeon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Open. 3:14-21  'n Waarskuwing teen lou-warm wees</dc:title>
  <dc:creator>Windows User</dc:creator>
  <cp:lastModifiedBy>Windows User</cp:lastModifiedBy>
  <cp:revision>1</cp:revision>
  <dcterms:created xsi:type="dcterms:W3CDTF">2021-05-21T07:10:28Z</dcterms:created>
  <dcterms:modified xsi:type="dcterms:W3CDTF">2021-05-21T07:12:41Z</dcterms:modified>
</cp:coreProperties>
</file>