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367" autoAdjust="0"/>
    <p:restoredTop sz="94660"/>
  </p:normalViewPr>
  <p:slideViewPr>
    <p:cSldViewPr>
      <p:cViewPr varScale="1">
        <p:scale>
          <a:sx n="110" d="100"/>
          <a:sy n="110" d="100"/>
        </p:scale>
        <p:origin x="-20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310D4-37CC-4D3C-BE77-7F6F5CED5644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C53FE-FEF4-48B5-9BF1-F8D19B6C07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Nahum 1:3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Genade</a:t>
            </a:r>
            <a:r>
              <a:rPr lang="af-ZA" b="1" dirty="0"/>
              <a:t>, krag en </a:t>
            </a:r>
            <a:r>
              <a:rPr lang="af-ZA" b="1" dirty="0" smtClean="0"/>
              <a:t>geregtigheid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/>
              <a:t>“Die Here is goed, Hy is 'n toevlug in tyd van nood, Hy sorg vir dié wat by Hom skuil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11:23-24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As in Sodom die wonderdade plaasgevind het wat in jou plaasgevind het, sou hy tot vandag toe nog bly staan het. Maar Ek sê vir julle: Vir die land van Sodom sal dit in die oordeelsdag draagliker wees as vir jou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10:31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Dit is verskriklik om in die hande van die lewende God te val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greatness of His power is an assurance, and an insurance that Hy will not acquit the wicked.”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6:23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loon wat die sonde gee, is die dood; die genadegawe wat God gee, is die ewige lewe in Christus Jesus ons Here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Nahum 1:3   Genade, krag en geregtigheid</vt:lpstr>
      <vt:lpstr>Slide 2</vt:lpstr>
      <vt:lpstr>Matt. 11:23-24   “As in Sodom die wonderdade plaasgevind het wat in jou plaasgevind het, sou hy tot vandag toe nog bly staan het. Maar Ek sê vir julle: Vir die land van Sodom sal dit in die oordeelsdag draagliker wees as vir jou.”</vt:lpstr>
      <vt:lpstr>Slide 4</vt:lpstr>
      <vt:lpstr>Hebr. 10:31   “Dit is verskriklik om in die hande van die lewende God te val.”</vt:lpstr>
      <vt:lpstr>Slide 6</vt:lpstr>
      <vt:lpstr>“The greatness of His power is an assurance, and an insurance that Hy will not acquit the wicked.”       C.H. Spurgeon</vt:lpstr>
      <vt:lpstr>Slide 8</vt:lpstr>
      <vt:lpstr>Rom. 6:23   “Die loon wat die sonde gee, is die dood; die genadegawe wat God gee, is die ewige lewe in Christus Jesus ons Here.”</vt:lpstr>
      <vt:lpstr>Slide 10</vt:lpstr>
      <vt:lpstr>“Die Here is goed, Hy is 'n toevlug in tyd van nood, Hy sorg vir dié wat by Hom skuil.”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Nahum 1:3   Genade, krag en geregtigheid</dc:title>
  <dc:creator>Windows User</dc:creator>
  <cp:lastModifiedBy>Windows User</cp:lastModifiedBy>
  <cp:revision>1</cp:revision>
  <dcterms:created xsi:type="dcterms:W3CDTF">2022-01-06T08:01:27Z</dcterms:created>
  <dcterms:modified xsi:type="dcterms:W3CDTF">2022-01-06T08:04:02Z</dcterms:modified>
</cp:coreProperties>
</file>