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86" r:id="rId14"/>
    <p:sldId id="268" r:id="rId15"/>
    <p:sldId id="269" r:id="rId16"/>
    <p:sldId id="270" r:id="rId17"/>
    <p:sldId id="287" r:id="rId18"/>
    <p:sldId id="271" r:id="rId19"/>
    <p:sldId id="272" r:id="rId20"/>
    <p:sldId id="288" r:id="rId21"/>
    <p:sldId id="289" r:id="rId22"/>
    <p:sldId id="274" r:id="rId23"/>
    <p:sldId id="290" r:id="rId24"/>
    <p:sldId id="273" r:id="rId25"/>
    <p:sldId id="291" r:id="rId26"/>
    <p:sldId id="293" r:id="rId27"/>
    <p:sldId id="292" r:id="rId28"/>
    <p:sldId id="275"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5747" autoAdjust="0"/>
    <p:restoredTop sz="94660"/>
  </p:normalViewPr>
  <p:slideViewPr>
    <p:cSldViewPr>
      <p:cViewPr varScale="1">
        <p:scale>
          <a:sx n="110" d="100"/>
          <a:sy n="110" d="100"/>
        </p:scale>
        <p:origin x="-21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9F7A4A-CEF4-486B-8A45-11498922A61F}"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9F7A4A-CEF4-486B-8A45-11498922A61F}"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9F7A4A-CEF4-486B-8A45-11498922A61F}"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9F7A4A-CEF4-486B-8A45-11498922A61F}"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9F7A4A-CEF4-486B-8A45-11498922A61F}" type="datetimeFigureOut">
              <a:rPr lang="en-US" smtClean="0"/>
              <a:t>5/24/2022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9F7A4A-CEF4-486B-8A45-11498922A61F}"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9F7A4A-CEF4-486B-8A45-11498922A61F}" type="datetimeFigureOut">
              <a:rPr lang="en-US" smtClean="0"/>
              <a:t>5/24/2022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9F7A4A-CEF4-486B-8A45-11498922A61F}" type="datetimeFigureOut">
              <a:rPr lang="en-US" smtClean="0"/>
              <a:t>5/24/2022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9F7A4A-CEF4-486B-8A45-11498922A61F}" type="datetimeFigureOut">
              <a:rPr lang="en-US" smtClean="0"/>
              <a:t>5/24/2022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9F7A4A-CEF4-486B-8A45-11498922A61F}"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9F7A4A-CEF4-486B-8A45-11498922A61F}" type="datetimeFigureOut">
              <a:rPr lang="en-US" smtClean="0"/>
              <a:t>5/24/2022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3976CE-97C5-4AD0-8C0B-E71A2743D3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9F7A4A-CEF4-486B-8A45-11498922A61F}" type="datetimeFigureOut">
              <a:rPr lang="en-US" smtClean="0"/>
              <a:t>5/24/2022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3976CE-97C5-4AD0-8C0B-E71A2743D30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smtClean="0">
                <a:solidFill>
                  <a:schemeClr val="accent6">
                    <a:lumMod val="75000"/>
                  </a:schemeClr>
                </a:solidFill>
              </a:rPr>
              <a:t>Die </a:t>
            </a:r>
            <a:r>
              <a:rPr lang="af-ZA" b="1" dirty="0">
                <a:solidFill>
                  <a:schemeClr val="accent6">
                    <a:lumMod val="75000"/>
                  </a:schemeClr>
                </a:solidFill>
              </a:rPr>
              <a:t>karakter van die persoon wat God gebruik</a:t>
            </a:r>
            <a:r>
              <a:rPr lang="en-US" dirty="0"/>
              <a:t/>
            </a:r>
            <a:br>
              <a:rPr lang="en-US" dirty="0"/>
            </a:br>
            <a:r>
              <a:rPr lang="en-US" dirty="0" smtClean="0"/>
              <a:t/>
            </a:r>
            <a:br>
              <a:rPr lang="en-US" dirty="0" smtClean="0"/>
            </a:br>
            <a:r>
              <a:rPr lang="af-ZA" b="1" dirty="0" smtClean="0">
                <a:solidFill>
                  <a:srgbClr val="00B050"/>
                </a:solidFill>
              </a:rPr>
              <a:t>I Kor. 1:27-28 </a:t>
            </a:r>
            <a:endParaRPr lang="en-US" dirty="0">
              <a:solidFill>
                <a:srgbClr val="00B05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chor="t">
            <a:noAutofit/>
          </a:bodyPr>
          <a:lstStyle/>
          <a:p>
            <a:pPr lvl="0" algn="l"/>
            <a:r>
              <a:rPr lang="af-ZA" sz="4800" b="1" dirty="0" smtClean="0"/>
              <a:t>&gt; Heiligheid</a:t>
            </a:r>
            <a:r>
              <a:rPr lang="af-ZA" sz="4800" b="1" dirty="0"/>
              <a:t>:</a:t>
            </a:r>
            <a:r>
              <a:rPr lang="en-US" sz="4800" dirty="0"/>
              <a:t/>
            </a:r>
            <a:br>
              <a:rPr lang="en-US" sz="4800" dirty="0"/>
            </a:br>
            <a:endParaRPr lang="en-US" sz="4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Jes. 6:3	</a:t>
            </a:r>
            <a:r>
              <a:rPr lang="af-ZA" b="1" i="1" dirty="0" smtClean="0"/>
              <a:t/>
            </a:r>
            <a:br>
              <a:rPr lang="af-ZA" b="1" i="1" dirty="0" smtClean="0"/>
            </a:br>
            <a:r>
              <a:rPr lang="af-ZA" b="1" i="1" dirty="0"/>
              <a:t/>
            </a:r>
            <a:br>
              <a:rPr lang="af-ZA" b="1" i="1" dirty="0"/>
            </a:br>
            <a:r>
              <a:rPr lang="af-ZA" i="1" dirty="0" smtClean="0"/>
              <a:t>“</a:t>
            </a:r>
            <a:r>
              <a:rPr lang="af-ZA" i="1" dirty="0"/>
              <a:t>Die serafs het mekaar telkens toegeroep: “Heilig, heilig, heilig is die Here die Almagtige! Die hele aarde is vol van sy magtige teenwoordigheid</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a:bodyPr>
          <a:lstStyle/>
          <a:p>
            <a:r>
              <a:rPr lang="af-ZA" b="1" dirty="0">
                <a:solidFill>
                  <a:srgbClr val="00B050"/>
                </a:solidFill>
              </a:rPr>
              <a:t>II Tim. 2:20-21	</a:t>
            </a:r>
            <a:r>
              <a:rPr lang="af-ZA" b="1" dirty="0" smtClean="0"/>
              <a:t/>
            </a:r>
            <a:br>
              <a:rPr lang="af-ZA" b="1" dirty="0" smtClean="0"/>
            </a:br>
            <a:r>
              <a:rPr lang="af-ZA" i="1" dirty="0" smtClean="0"/>
              <a:t>“</a:t>
            </a:r>
            <a:r>
              <a:rPr lang="af-ZA" i="1" dirty="0"/>
              <a:t>In 'n groot huis is daar nie alleen voorwerpe van goud en silwer nie, maar ook van hout en klei. Sommige is vir besondere gebruik en ander vir die alledaagse. As iemand hom van die kwaad gereinig het, sal hy 'n voorwerp vir besondere gebruik wees. Dan sal hy vir die eienaar </a:t>
            </a:r>
            <a:r>
              <a:rPr lang="af-ZA" i="1" u="sng" dirty="0"/>
              <a:t>afgesonder</a:t>
            </a:r>
            <a:r>
              <a:rPr lang="af-ZA" i="1" dirty="0"/>
              <a:t> en </a:t>
            </a:r>
            <a:r>
              <a:rPr lang="af-ZA" i="1" u="sng" dirty="0"/>
              <a:t>bruikbaar</a:t>
            </a:r>
            <a:r>
              <a:rPr lang="af-ZA" i="1" dirty="0"/>
              <a:t> wees, voorberei vir enige goeie diens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chor="t">
            <a:noAutofit/>
          </a:bodyPr>
          <a:lstStyle/>
          <a:p>
            <a:pPr lvl="0" algn="l"/>
            <a:r>
              <a:rPr lang="af-ZA" sz="4800" dirty="0" smtClean="0"/>
              <a:t>&gt; Heiligheid</a:t>
            </a:r>
            <a:r>
              <a:rPr lang="af-ZA" sz="4800" dirty="0"/>
              <a:t>:</a:t>
            </a:r>
            <a:r>
              <a:rPr lang="en-US" sz="4800" dirty="0"/>
              <a:t/>
            </a:r>
            <a:br>
              <a:rPr lang="en-US" sz="4800" dirty="0"/>
            </a:br>
            <a:r>
              <a:rPr lang="en-US" sz="4800" b="1" dirty="0" smtClean="0"/>
              <a:t>&gt; </a:t>
            </a:r>
            <a:r>
              <a:rPr lang="af-ZA" sz="4800" b="1" dirty="0" smtClean="0"/>
              <a:t>'n </a:t>
            </a:r>
            <a:r>
              <a:rPr lang="af-ZA" sz="4800" b="1" dirty="0"/>
              <a:t>Rein hart:</a:t>
            </a:r>
            <a:r>
              <a:rPr lang="en-US" sz="4800" dirty="0"/>
              <a:t/>
            </a:r>
            <a:br>
              <a:rPr lang="en-US" sz="4800" dirty="0"/>
            </a:br>
            <a:endParaRPr lang="en-US" sz="4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5:8</a:t>
            </a:r>
            <a:r>
              <a:rPr lang="af-ZA" b="1" i="1" dirty="0" smtClean="0"/>
              <a:t/>
            </a:r>
            <a:br>
              <a:rPr lang="af-ZA" b="1" i="1" dirty="0" smtClean="0"/>
            </a:br>
            <a:r>
              <a:rPr lang="af-ZA" b="1" i="1" dirty="0"/>
              <a:t/>
            </a:r>
            <a:br>
              <a:rPr lang="af-ZA" b="1" i="1" dirty="0"/>
            </a:br>
            <a:r>
              <a:rPr lang="af-ZA" i="1" dirty="0" smtClean="0"/>
              <a:t>“Geseënd </a:t>
            </a:r>
            <a:r>
              <a:rPr lang="af-ZA" i="1" dirty="0"/>
              <a:t>is dié wat rein van hart is, want hulle sal God sien</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dirty="0">
                <a:solidFill>
                  <a:srgbClr val="00B050"/>
                </a:solidFill>
              </a:rPr>
              <a:t> </a:t>
            </a:r>
            <a:r>
              <a:rPr lang="af-ZA" b="1" dirty="0" smtClean="0">
                <a:solidFill>
                  <a:srgbClr val="00B050"/>
                </a:solidFill>
              </a:rPr>
              <a:t>Ps</a:t>
            </a:r>
            <a:r>
              <a:rPr lang="af-ZA" b="1" dirty="0">
                <a:solidFill>
                  <a:srgbClr val="00B050"/>
                </a:solidFill>
              </a:rPr>
              <a:t>. </a:t>
            </a:r>
            <a:r>
              <a:rPr lang="af-ZA" b="1" dirty="0" smtClean="0">
                <a:solidFill>
                  <a:srgbClr val="00B050"/>
                </a:solidFill>
              </a:rPr>
              <a:t>24:3-4</a:t>
            </a:r>
            <a:r>
              <a:rPr lang="af-ZA" b="1" dirty="0" smtClean="0"/>
              <a:t/>
            </a:r>
            <a:br>
              <a:rPr lang="af-ZA" b="1" dirty="0" smtClean="0"/>
            </a:br>
            <a:r>
              <a:rPr lang="af-ZA" b="1" dirty="0" smtClean="0"/>
              <a:t/>
            </a:r>
            <a:br>
              <a:rPr lang="af-ZA" b="1" dirty="0" smtClean="0"/>
            </a:br>
            <a:r>
              <a:rPr lang="af-ZA" i="1" dirty="0" smtClean="0"/>
              <a:t>“Wie </a:t>
            </a:r>
            <a:r>
              <a:rPr lang="af-ZA" i="1" dirty="0"/>
              <a:t>mag die berg van die Here opgaan en wie mag in sy heiligdom gaan staan? Dié een wie se hande rein en wie se hart suiwer is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Sam. 16:7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Hy sê vir Samuel: ‘Moenie na sy voorkoms of sy buitengewone lengte kyk nie, want Ek het hom nie gekies nie. Die Here kyk nie na dieselfde dinge as die mens nie. Die mens kyk na die uiterlike, maar die Here na die innerlike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chor="t">
            <a:noAutofit/>
          </a:bodyPr>
          <a:lstStyle/>
          <a:p>
            <a:pPr lvl="0" algn="l"/>
            <a:r>
              <a:rPr lang="af-ZA" sz="4800" dirty="0" smtClean="0"/>
              <a:t>&gt; Heiligheid</a:t>
            </a:r>
            <a:r>
              <a:rPr lang="af-ZA" sz="4800" dirty="0"/>
              <a:t>:</a:t>
            </a:r>
            <a:r>
              <a:rPr lang="en-US" sz="4800" dirty="0"/>
              <a:t/>
            </a:r>
            <a:br>
              <a:rPr lang="en-US" sz="4800" dirty="0"/>
            </a:br>
            <a:r>
              <a:rPr lang="en-US" sz="4800" dirty="0" smtClean="0"/>
              <a:t>&gt; </a:t>
            </a:r>
            <a:r>
              <a:rPr lang="af-ZA" sz="4800" dirty="0" smtClean="0"/>
              <a:t>'n </a:t>
            </a:r>
            <a:r>
              <a:rPr lang="af-ZA" sz="4800" dirty="0"/>
              <a:t>Rein hart:</a:t>
            </a:r>
            <a:r>
              <a:rPr lang="en-US" sz="4800" dirty="0"/>
              <a:t/>
            </a:r>
            <a:br>
              <a:rPr lang="en-US" sz="4800" dirty="0"/>
            </a:br>
            <a:r>
              <a:rPr lang="en-US" sz="4800" b="1" dirty="0" smtClean="0"/>
              <a:t>&gt; </a:t>
            </a:r>
            <a:r>
              <a:rPr lang="af-ZA" sz="4800" b="1" dirty="0" smtClean="0"/>
              <a:t>'n </a:t>
            </a:r>
            <a:r>
              <a:rPr lang="af-ZA" sz="4800" b="1" dirty="0"/>
              <a:t>Geborke hart:</a:t>
            </a:r>
            <a:r>
              <a:rPr lang="en-US" sz="4800" dirty="0"/>
              <a:t/>
            </a:r>
            <a:br>
              <a:rPr lang="en-US" sz="4800" dirty="0"/>
            </a:br>
            <a:endParaRPr lang="en-US" sz="4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34:19</a:t>
            </a:r>
            <a:r>
              <a:rPr lang="af-ZA" b="1" i="1" dirty="0" smtClean="0"/>
              <a:t/>
            </a:r>
            <a:br>
              <a:rPr lang="af-ZA" b="1" i="1" dirty="0" smtClean="0"/>
            </a:br>
            <a:r>
              <a:rPr lang="af-ZA" b="1" i="1" dirty="0"/>
              <a:t/>
            </a:r>
            <a:br>
              <a:rPr lang="af-ZA" b="1" i="1" dirty="0"/>
            </a:br>
            <a:r>
              <a:rPr lang="af-ZA" i="1" dirty="0" smtClean="0"/>
              <a:t>“Die </a:t>
            </a:r>
            <a:r>
              <a:rPr lang="af-ZA" i="1" dirty="0"/>
              <a:t>Here is naby die gebrokenes, Hy help die moedeloses.”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51:19</a:t>
            </a:r>
            <a:r>
              <a:rPr lang="af-ZA" b="1" dirty="0" smtClean="0"/>
              <a:t/>
            </a:r>
            <a:br>
              <a:rPr lang="af-ZA" b="1" dirty="0" smtClean="0"/>
            </a:br>
            <a:r>
              <a:rPr lang="af-ZA" b="1" dirty="0"/>
              <a:t/>
            </a:r>
            <a:br>
              <a:rPr lang="af-ZA" b="1" dirty="0"/>
            </a:br>
            <a:r>
              <a:rPr lang="af-ZA" i="1" dirty="0" smtClean="0"/>
              <a:t>“Die </a:t>
            </a:r>
            <a:r>
              <a:rPr lang="af-ZA" i="1" dirty="0"/>
              <a:t>offer wat U wil hê, o God, is verootmoediging:</a:t>
            </a:r>
            <a:br>
              <a:rPr lang="af-ZA" i="1" dirty="0"/>
            </a:br>
            <a:r>
              <a:rPr lang="af-ZA" i="1" dirty="0"/>
              <a:t>U sal 'n hart vol ootmoed en berou nie gering ag nie, o God.”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chor="t">
            <a:noAutofit/>
          </a:bodyPr>
          <a:lstStyle/>
          <a:p>
            <a:pPr lvl="0" algn="l"/>
            <a:r>
              <a:rPr lang="af-ZA" sz="4800" dirty="0" smtClean="0"/>
              <a:t>&gt; Heiligheid</a:t>
            </a:r>
            <a:r>
              <a:rPr lang="af-ZA" sz="4800" dirty="0"/>
              <a:t>:</a:t>
            </a:r>
            <a:r>
              <a:rPr lang="en-US" sz="4800" dirty="0"/>
              <a:t/>
            </a:r>
            <a:br>
              <a:rPr lang="en-US" sz="4800" dirty="0"/>
            </a:br>
            <a:r>
              <a:rPr lang="en-US" sz="4800" dirty="0" smtClean="0"/>
              <a:t>&gt; </a:t>
            </a:r>
            <a:r>
              <a:rPr lang="af-ZA" sz="4800" dirty="0" smtClean="0"/>
              <a:t>'n </a:t>
            </a:r>
            <a:r>
              <a:rPr lang="af-ZA" sz="4800" dirty="0"/>
              <a:t>Rein hart:</a:t>
            </a:r>
            <a:r>
              <a:rPr lang="en-US" sz="4800" dirty="0"/>
              <a:t/>
            </a:r>
            <a:br>
              <a:rPr lang="en-US" sz="4800" dirty="0"/>
            </a:br>
            <a:r>
              <a:rPr lang="en-US" sz="4800" dirty="0" smtClean="0"/>
              <a:t>&gt; </a:t>
            </a:r>
            <a:r>
              <a:rPr lang="af-ZA" sz="4800" dirty="0" smtClean="0"/>
              <a:t>'n </a:t>
            </a:r>
            <a:r>
              <a:rPr lang="af-ZA" sz="4800" dirty="0"/>
              <a:t>Geborke hart:</a:t>
            </a:r>
            <a:r>
              <a:rPr lang="en-US" sz="4800" dirty="0"/>
              <a:t/>
            </a:r>
            <a:br>
              <a:rPr lang="en-US" sz="4800" dirty="0"/>
            </a:br>
            <a:r>
              <a:rPr lang="en-US" sz="4800" b="1" dirty="0" smtClean="0"/>
              <a:t>&gt; </a:t>
            </a:r>
            <a:r>
              <a:rPr lang="af-ZA" sz="4800" b="1" dirty="0" smtClean="0"/>
              <a:t>Vrees </a:t>
            </a:r>
            <a:r>
              <a:rPr lang="af-ZA" sz="4800" b="1" dirty="0"/>
              <a:t>vir God:</a:t>
            </a:r>
            <a:r>
              <a:rPr lang="en-US" sz="4800" dirty="0"/>
              <a:t/>
            </a:r>
            <a:br>
              <a:rPr lang="en-US" sz="4800" dirty="0"/>
            </a:br>
            <a:endParaRPr lang="en-US" sz="4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chor="t">
            <a:noAutofit/>
          </a:bodyPr>
          <a:lstStyle/>
          <a:p>
            <a:pPr lvl="0" algn="l"/>
            <a:r>
              <a:rPr lang="af-ZA" sz="4800" dirty="0" smtClean="0"/>
              <a:t>&gt; Heiligheid</a:t>
            </a:r>
            <a:r>
              <a:rPr lang="af-ZA" sz="4800" dirty="0"/>
              <a:t>:</a:t>
            </a:r>
            <a:r>
              <a:rPr lang="en-US" sz="4800" dirty="0"/>
              <a:t/>
            </a:r>
            <a:br>
              <a:rPr lang="en-US" sz="4800" dirty="0"/>
            </a:br>
            <a:r>
              <a:rPr lang="en-US" sz="4800" dirty="0" smtClean="0"/>
              <a:t>&gt; </a:t>
            </a:r>
            <a:r>
              <a:rPr lang="af-ZA" sz="4800" dirty="0" smtClean="0"/>
              <a:t>'n </a:t>
            </a:r>
            <a:r>
              <a:rPr lang="af-ZA" sz="4800" dirty="0"/>
              <a:t>Rein hart:</a:t>
            </a:r>
            <a:r>
              <a:rPr lang="en-US" sz="4800" dirty="0"/>
              <a:t/>
            </a:r>
            <a:br>
              <a:rPr lang="en-US" sz="4800" dirty="0"/>
            </a:br>
            <a:r>
              <a:rPr lang="en-US" sz="4800" dirty="0" smtClean="0"/>
              <a:t>&gt; </a:t>
            </a:r>
            <a:r>
              <a:rPr lang="af-ZA" sz="4800" dirty="0" smtClean="0"/>
              <a:t>'n </a:t>
            </a:r>
            <a:r>
              <a:rPr lang="af-ZA" sz="4800" dirty="0"/>
              <a:t>Geborke hart:</a:t>
            </a:r>
            <a:r>
              <a:rPr lang="en-US" sz="4800" dirty="0"/>
              <a:t/>
            </a:r>
            <a:br>
              <a:rPr lang="en-US" sz="4800" dirty="0"/>
            </a:br>
            <a:r>
              <a:rPr lang="en-US" sz="4800" dirty="0" smtClean="0"/>
              <a:t>&gt; </a:t>
            </a:r>
            <a:r>
              <a:rPr lang="af-ZA" sz="4800" dirty="0" smtClean="0"/>
              <a:t>Vrees </a:t>
            </a:r>
            <a:r>
              <a:rPr lang="af-ZA" sz="4800" dirty="0"/>
              <a:t>vir God:</a:t>
            </a:r>
            <a:r>
              <a:rPr lang="en-US" sz="4800" dirty="0"/>
              <a:t/>
            </a:r>
            <a:br>
              <a:rPr lang="en-US" sz="4800" dirty="0"/>
            </a:br>
            <a:r>
              <a:rPr lang="en-US" sz="4800" b="1" dirty="0" smtClean="0"/>
              <a:t>&gt; </a:t>
            </a:r>
            <a:r>
              <a:rPr lang="af-ZA" sz="4800" b="1" dirty="0" smtClean="0"/>
              <a:t>Getrouheid</a:t>
            </a:r>
            <a:r>
              <a:rPr lang="af-ZA" sz="4800" b="1" dirty="0"/>
              <a:t>:</a:t>
            </a:r>
            <a:r>
              <a:rPr lang="en-US" sz="4800" dirty="0"/>
              <a:t/>
            </a:r>
            <a:br>
              <a:rPr lang="en-US" sz="4800" dirty="0"/>
            </a:br>
            <a:endParaRPr lang="en-US" sz="4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2:10</a:t>
            </a:r>
            <a:r>
              <a:rPr lang="af-ZA" b="1" dirty="0" smtClean="0"/>
              <a:t/>
            </a:r>
            <a:br>
              <a:rPr lang="af-ZA" b="1" dirty="0" smtClean="0"/>
            </a:br>
            <a:r>
              <a:rPr lang="af-ZA" b="1" dirty="0"/>
              <a:t/>
            </a:r>
            <a:br>
              <a:rPr lang="af-ZA" b="1" dirty="0"/>
            </a:br>
            <a:r>
              <a:rPr lang="af-ZA" i="1" dirty="0" smtClean="0"/>
              <a:t>“Bly </a:t>
            </a:r>
            <a:r>
              <a:rPr lang="af-ZA" i="1" dirty="0"/>
              <a:t>getrou tot die dood toe, en Ek sal julle die lewe as kroon gee</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chor="t">
            <a:noAutofit/>
          </a:bodyPr>
          <a:lstStyle/>
          <a:p>
            <a:pPr lvl="0" algn="l"/>
            <a:r>
              <a:rPr lang="af-ZA" sz="4800" dirty="0" smtClean="0"/>
              <a:t>&gt; Heiligheid</a:t>
            </a:r>
            <a:r>
              <a:rPr lang="af-ZA" sz="4800" dirty="0"/>
              <a:t>:</a:t>
            </a:r>
            <a:r>
              <a:rPr lang="en-US" sz="4800" dirty="0"/>
              <a:t/>
            </a:r>
            <a:br>
              <a:rPr lang="en-US" sz="4800" dirty="0"/>
            </a:br>
            <a:r>
              <a:rPr lang="en-US" sz="4800" dirty="0" smtClean="0"/>
              <a:t>&gt; </a:t>
            </a:r>
            <a:r>
              <a:rPr lang="af-ZA" sz="4800" dirty="0" smtClean="0"/>
              <a:t>'n </a:t>
            </a:r>
            <a:r>
              <a:rPr lang="af-ZA" sz="4800" dirty="0"/>
              <a:t>Rein hart:</a:t>
            </a:r>
            <a:r>
              <a:rPr lang="en-US" sz="4800" dirty="0"/>
              <a:t/>
            </a:r>
            <a:br>
              <a:rPr lang="en-US" sz="4800" dirty="0"/>
            </a:br>
            <a:r>
              <a:rPr lang="en-US" sz="4800" dirty="0" smtClean="0"/>
              <a:t>&gt; </a:t>
            </a:r>
            <a:r>
              <a:rPr lang="af-ZA" sz="4800" dirty="0" smtClean="0"/>
              <a:t>'n </a:t>
            </a:r>
            <a:r>
              <a:rPr lang="af-ZA" sz="4800" dirty="0"/>
              <a:t>Geborke hart:</a:t>
            </a:r>
            <a:r>
              <a:rPr lang="en-US" sz="4800" dirty="0"/>
              <a:t/>
            </a:r>
            <a:br>
              <a:rPr lang="en-US" sz="4800" dirty="0"/>
            </a:br>
            <a:r>
              <a:rPr lang="en-US" sz="4800" dirty="0" smtClean="0"/>
              <a:t>&gt; </a:t>
            </a:r>
            <a:r>
              <a:rPr lang="af-ZA" sz="4800" dirty="0" smtClean="0"/>
              <a:t>Vrees </a:t>
            </a:r>
            <a:r>
              <a:rPr lang="af-ZA" sz="4800" dirty="0"/>
              <a:t>vir God:</a:t>
            </a:r>
            <a:r>
              <a:rPr lang="en-US" sz="4800" dirty="0"/>
              <a:t/>
            </a:r>
            <a:br>
              <a:rPr lang="en-US" sz="4800" dirty="0"/>
            </a:br>
            <a:r>
              <a:rPr lang="en-US" sz="4800" dirty="0" smtClean="0"/>
              <a:t>&gt; </a:t>
            </a:r>
            <a:r>
              <a:rPr lang="af-ZA" sz="4800" dirty="0" smtClean="0"/>
              <a:t>Getrouheid</a:t>
            </a:r>
            <a:r>
              <a:rPr lang="af-ZA" sz="4800" dirty="0"/>
              <a:t>:</a:t>
            </a:r>
            <a:r>
              <a:rPr lang="en-US" sz="4800" dirty="0"/>
              <a:t/>
            </a:r>
            <a:br>
              <a:rPr lang="en-US" sz="4800" dirty="0"/>
            </a:br>
            <a:r>
              <a:rPr lang="en-US" sz="4800" b="1" dirty="0" smtClean="0"/>
              <a:t>&gt; </a:t>
            </a:r>
            <a:r>
              <a:rPr lang="af-ZA" sz="4800" b="1" dirty="0" smtClean="0"/>
              <a:t>Gehoorsaamheid</a:t>
            </a:r>
            <a:r>
              <a:rPr lang="af-ZA" sz="4800" dirty="0"/>
              <a:t>:</a:t>
            </a:r>
            <a:r>
              <a:rPr lang="en-US" sz="4800" dirty="0"/>
              <a:t/>
            </a:r>
            <a:br>
              <a:rPr lang="en-US" sz="4800" dirty="0"/>
            </a:br>
            <a:endParaRPr lang="en-US" sz="4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5:3</a:t>
            </a:r>
            <a:r>
              <a:rPr lang="af-ZA" b="1" i="1" dirty="0" smtClean="0"/>
              <a:t/>
            </a:r>
            <a:br>
              <a:rPr lang="af-ZA" b="1" i="1" dirty="0" smtClean="0"/>
            </a:br>
            <a:r>
              <a:rPr lang="af-ZA" b="1" i="1" dirty="0"/>
              <a:t/>
            </a:r>
            <a:br>
              <a:rPr lang="af-ZA" b="1" i="1" dirty="0"/>
            </a:br>
            <a:r>
              <a:rPr lang="af-ZA" i="1" dirty="0" smtClean="0"/>
              <a:t>“Hiéraan </a:t>
            </a:r>
            <a:r>
              <a:rPr lang="af-ZA" i="1" dirty="0"/>
              <a:t>weet ons dat ons die kinders van God liefhet: wanneer ons God liefhet en sy gebooie onderhou</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chor="t">
            <a:noAutofit/>
          </a:bodyPr>
          <a:lstStyle/>
          <a:p>
            <a:pPr lvl="0" algn="l"/>
            <a:r>
              <a:rPr lang="af-ZA" sz="4800" dirty="0" smtClean="0"/>
              <a:t>&gt; Heiligheid</a:t>
            </a:r>
            <a:r>
              <a:rPr lang="af-ZA" sz="4800" dirty="0"/>
              <a:t>:</a:t>
            </a:r>
            <a:r>
              <a:rPr lang="en-US" sz="4800" dirty="0"/>
              <a:t/>
            </a:r>
            <a:br>
              <a:rPr lang="en-US" sz="4800" dirty="0"/>
            </a:br>
            <a:r>
              <a:rPr lang="en-US" sz="4800" dirty="0" smtClean="0"/>
              <a:t>&gt; </a:t>
            </a:r>
            <a:r>
              <a:rPr lang="af-ZA" sz="4800" dirty="0" smtClean="0"/>
              <a:t>'n </a:t>
            </a:r>
            <a:r>
              <a:rPr lang="af-ZA" sz="4800" dirty="0"/>
              <a:t>Rein hart:</a:t>
            </a:r>
            <a:r>
              <a:rPr lang="en-US" sz="4800" dirty="0"/>
              <a:t/>
            </a:r>
            <a:br>
              <a:rPr lang="en-US" sz="4800" dirty="0"/>
            </a:br>
            <a:r>
              <a:rPr lang="en-US" sz="4800" dirty="0" smtClean="0"/>
              <a:t>&gt; </a:t>
            </a:r>
            <a:r>
              <a:rPr lang="af-ZA" sz="4800" dirty="0" smtClean="0"/>
              <a:t>'n </a:t>
            </a:r>
            <a:r>
              <a:rPr lang="af-ZA" sz="4800" dirty="0"/>
              <a:t>Geborke hart:</a:t>
            </a:r>
            <a:r>
              <a:rPr lang="en-US" sz="4800" dirty="0"/>
              <a:t/>
            </a:r>
            <a:br>
              <a:rPr lang="en-US" sz="4800" dirty="0"/>
            </a:br>
            <a:r>
              <a:rPr lang="en-US" sz="4800" dirty="0" smtClean="0"/>
              <a:t>&gt; </a:t>
            </a:r>
            <a:r>
              <a:rPr lang="af-ZA" sz="4800" dirty="0" smtClean="0"/>
              <a:t>Vrees </a:t>
            </a:r>
            <a:r>
              <a:rPr lang="af-ZA" sz="4800" dirty="0"/>
              <a:t>vir God:</a:t>
            </a:r>
            <a:r>
              <a:rPr lang="en-US" sz="4800" dirty="0"/>
              <a:t/>
            </a:r>
            <a:br>
              <a:rPr lang="en-US" sz="4800" dirty="0"/>
            </a:br>
            <a:r>
              <a:rPr lang="en-US" sz="4800" dirty="0" smtClean="0"/>
              <a:t>&gt; </a:t>
            </a:r>
            <a:r>
              <a:rPr lang="af-ZA" sz="4800" dirty="0" smtClean="0"/>
              <a:t>Getrouheid</a:t>
            </a:r>
            <a:r>
              <a:rPr lang="af-ZA" sz="4800" dirty="0"/>
              <a:t>:</a:t>
            </a:r>
            <a:r>
              <a:rPr lang="en-US" sz="4800" dirty="0"/>
              <a:t/>
            </a:r>
            <a:br>
              <a:rPr lang="en-US" sz="4800" dirty="0"/>
            </a:br>
            <a:r>
              <a:rPr lang="en-US" sz="4800" dirty="0" smtClean="0"/>
              <a:t>&gt; </a:t>
            </a:r>
            <a:r>
              <a:rPr lang="af-ZA" sz="4800" dirty="0" smtClean="0"/>
              <a:t>Gehoorsaamheid</a:t>
            </a:r>
            <a:r>
              <a:rPr lang="af-ZA" sz="4800" dirty="0"/>
              <a:t>:</a:t>
            </a:r>
            <a:r>
              <a:rPr lang="en-US" sz="4800" dirty="0"/>
              <a:t/>
            </a:r>
            <a:br>
              <a:rPr lang="en-US" sz="4800" dirty="0"/>
            </a:br>
            <a:r>
              <a:rPr lang="en-US" sz="4800" b="1" dirty="0" smtClean="0"/>
              <a:t>&gt; </a:t>
            </a:r>
            <a:r>
              <a:rPr lang="af-ZA" sz="4800" b="1" dirty="0" smtClean="0"/>
              <a:t>Iemand </a:t>
            </a:r>
            <a:r>
              <a:rPr lang="af-ZA" sz="4800" b="1" dirty="0"/>
              <a:t>wat Hom liefhet </a:t>
            </a:r>
            <a:r>
              <a:rPr lang="af-ZA" sz="4800" b="1" dirty="0" smtClean="0"/>
              <a:t>en soek</a:t>
            </a:r>
            <a:r>
              <a:rPr lang="af-ZA" sz="4800" b="1" dirty="0"/>
              <a:t>:</a:t>
            </a:r>
            <a:r>
              <a:rPr lang="en-US" sz="4800" dirty="0"/>
              <a:t/>
            </a:r>
            <a:br>
              <a:rPr lang="en-US" sz="4800" dirty="0"/>
            </a:br>
            <a:endParaRPr lang="en-US" sz="4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5:3</a:t>
            </a:r>
            <a:r>
              <a:rPr lang="af-ZA" b="1" i="1" dirty="0" smtClean="0"/>
              <a:t/>
            </a:r>
            <a:br>
              <a:rPr lang="af-ZA" b="1" i="1" dirty="0" smtClean="0"/>
            </a:br>
            <a:r>
              <a:rPr lang="af-ZA" b="1" i="1" dirty="0"/>
              <a:t/>
            </a:r>
            <a:br>
              <a:rPr lang="af-ZA" b="1" i="1" dirty="0"/>
            </a:br>
            <a:r>
              <a:rPr lang="af-ZA" i="1" dirty="0" smtClean="0"/>
              <a:t>“Hiéraan </a:t>
            </a:r>
            <a:r>
              <a:rPr lang="af-ZA" i="1" dirty="0"/>
              <a:t>weet ons dat ons die kinders van God liefhet: wanneer ons God liefhet en sy gebooie onderhou</a:t>
            </a:r>
            <a:r>
              <a:rPr lang="af-ZA" i="1"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chor="t">
            <a:noAutofit/>
          </a:bodyPr>
          <a:lstStyle/>
          <a:p>
            <a:pPr lvl="0" algn="l"/>
            <a:r>
              <a:rPr lang="af-ZA" sz="4800" dirty="0" smtClean="0"/>
              <a:t>&gt; Heiligheid</a:t>
            </a:r>
            <a:r>
              <a:rPr lang="af-ZA" sz="4800" dirty="0"/>
              <a:t>:</a:t>
            </a:r>
            <a:r>
              <a:rPr lang="en-US" sz="4800" dirty="0"/>
              <a:t/>
            </a:r>
            <a:br>
              <a:rPr lang="en-US" sz="4800" dirty="0"/>
            </a:br>
            <a:r>
              <a:rPr lang="en-US" sz="4800" dirty="0" smtClean="0"/>
              <a:t>&gt; </a:t>
            </a:r>
            <a:r>
              <a:rPr lang="af-ZA" sz="4800" dirty="0" smtClean="0"/>
              <a:t>'n </a:t>
            </a:r>
            <a:r>
              <a:rPr lang="af-ZA" sz="4800" dirty="0"/>
              <a:t>Rein hart:</a:t>
            </a:r>
            <a:r>
              <a:rPr lang="en-US" sz="4800" dirty="0"/>
              <a:t/>
            </a:r>
            <a:br>
              <a:rPr lang="en-US" sz="4800" dirty="0"/>
            </a:br>
            <a:r>
              <a:rPr lang="en-US" sz="4800" dirty="0" smtClean="0"/>
              <a:t>&gt; </a:t>
            </a:r>
            <a:r>
              <a:rPr lang="af-ZA" sz="4800" dirty="0" smtClean="0"/>
              <a:t>'n </a:t>
            </a:r>
            <a:r>
              <a:rPr lang="af-ZA" sz="4800" dirty="0"/>
              <a:t>Geborke hart:</a:t>
            </a:r>
            <a:r>
              <a:rPr lang="en-US" sz="4800" dirty="0"/>
              <a:t/>
            </a:r>
            <a:br>
              <a:rPr lang="en-US" sz="4800" dirty="0"/>
            </a:br>
            <a:r>
              <a:rPr lang="en-US" sz="4800" dirty="0" smtClean="0"/>
              <a:t>&gt; </a:t>
            </a:r>
            <a:r>
              <a:rPr lang="af-ZA" sz="4800" dirty="0" smtClean="0"/>
              <a:t>Vrees </a:t>
            </a:r>
            <a:r>
              <a:rPr lang="af-ZA" sz="4800" dirty="0"/>
              <a:t>vir God:</a:t>
            </a:r>
            <a:r>
              <a:rPr lang="en-US" sz="4800" dirty="0"/>
              <a:t/>
            </a:r>
            <a:br>
              <a:rPr lang="en-US" sz="4800" dirty="0"/>
            </a:br>
            <a:r>
              <a:rPr lang="en-US" sz="4800" dirty="0" smtClean="0"/>
              <a:t>&gt; </a:t>
            </a:r>
            <a:r>
              <a:rPr lang="af-ZA" sz="4800" dirty="0" smtClean="0"/>
              <a:t>Getrouheid</a:t>
            </a:r>
            <a:r>
              <a:rPr lang="af-ZA" sz="4800" dirty="0"/>
              <a:t>:</a:t>
            </a:r>
            <a:r>
              <a:rPr lang="en-US" sz="4800" dirty="0"/>
              <a:t/>
            </a:r>
            <a:br>
              <a:rPr lang="en-US" sz="4800" dirty="0"/>
            </a:br>
            <a:r>
              <a:rPr lang="en-US" sz="4800" dirty="0" smtClean="0"/>
              <a:t>&gt; </a:t>
            </a:r>
            <a:r>
              <a:rPr lang="af-ZA" sz="4800" dirty="0" smtClean="0"/>
              <a:t>Gehoorsaamheid</a:t>
            </a:r>
            <a:r>
              <a:rPr lang="af-ZA" sz="4800" dirty="0"/>
              <a:t>:</a:t>
            </a:r>
            <a:r>
              <a:rPr lang="en-US" sz="4800" dirty="0"/>
              <a:t/>
            </a:r>
            <a:br>
              <a:rPr lang="en-US" sz="4800" dirty="0"/>
            </a:br>
            <a:r>
              <a:rPr lang="en-US" sz="4800" dirty="0" smtClean="0"/>
              <a:t>&gt; </a:t>
            </a:r>
            <a:r>
              <a:rPr lang="af-ZA" sz="4800" dirty="0" smtClean="0"/>
              <a:t>Iemand </a:t>
            </a:r>
            <a:r>
              <a:rPr lang="af-ZA" sz="4800" dirty="0"/>
              <a:t>wat Hom liefhet </a:t>
            </a:r>
            <a:r>
              <a:rPr lang="af-ZA" sz="4800" dirty="0" smtClean="0"/>
              <a:t>en soek</a:t>
            </a:r>
            <a:r>
              <a:rPr lang="af-ZA" sz="4800" dirty="0"/>
              <a:t>:</a:t>
            </a:r>
            <a:r>
              <a:rPr lang="en-US" sz="4800" dirty="0"/>
              <a:t/>
            </a:r>
            <a:br>
              <a:rPr lang="en-US" sz="4800" dirty="0"/>
            </a:br>
            <a:r>
              <a:rPr lang="en-US" sz="4800" b="1" dirty="0" smtClean="0"/>
              <a:t>&gt; </a:t>
            </a:r>
            <a:r>
              <a:rPr lang="af-ZA" sz="4800" b="1" dirty="0" smtClean="0"/>
              <a:t>'n </a:t>
            </a:r>
            <a:r>
              <a:rPr lang="af-ZA" sz="4800" b="1" dirty="0"/>
              <a:t>Dienskeng van die Here</a:t>
            </a:r>
            <a:r>
              <a:rPr lang="af-ZA" sz="4800" b="1" dirty="0" smtClean="0"/>
              <a:t>:</a:t>
            </a:r>
            <a:endParaRPr lang="en-US" sz="48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51:19</a:t>
            </a:r>
            <a:r>
              <a:rPr lang="af-ZA" b="1" dirty="0" smtClean="0"/>
              <a:t/>
            </a:r>
            <a:br>
              <a:rPr lang="af-ZA" b="1" dirty="0" smtClean="0"/>
            </a:br>
            <a:r>
              <a:rPr lang="af-ZA" b="1" dirty="0"/>
              <a:t/>
            </a:r>
            <a:br>
              <a:rPr lang="af-ZA" b="1" dirty="0"/>
            </a:br>
            <a:r>
              <a:rPr lang="af-ZA" i="1" dirty="0" smtClean="0"/>
              <a:t>“Die </a:t>
            </a:r>
            <a:r>
              <a:rPr lang="af-ZA" i="1" dirty="0"/>
              <a:t>offer wat U wil hê, o God, is verootmoediging:</a:t>
            </a:r>
            <a:br>
              <a:rPr lang="af-ZA" i="1" dirty="0"/>
            </a:br>
            <a:r>
              <a:rPr lang="af-ZA" i="1" dirty="0"/>
              <a:t>U sal 'n hart vol ootmoed en berou nie gering ag nie, o God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17:10</a:t>
            </a:r>
            <a:r>
              <a:rPr lang="af-ZA" b="1" i="1" dirty="0" smtClean="0"/>
              <a:t/>
            </a:r>
            <a:br>
              <a:rPr lang="af-ZA" b="1" i="1" dirty="0" smtClean="0"/>
            </a:br>
            <a:r>
              <a:rPr lang="af-ZA" b="1" i="1" dirty="0"/>
              <a:t/>
            </a:r>
            <a:br>
              <a:rPr lang="af-ZA" b="1" i="1" dirty="0"/>
            </a:br>
            <a:r>
              <a:rPr lang="af-ZA" i="1" dirty="0" smtClean="0"/>
              <a:t>“Ek</a:t>
            </a:r>
            <a:r>
              <a:rPr lang="af-ZA" i="1" dirty="0"/>
              <a:t>, die Here, deurgrond en toets hart en verstand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Ps 15:105</a:t>
            </a:r>
            <a:endParaRPr lang="en-US" dirty="0">
              <a:solidFill>
                <a:srgbClr val="00B05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Eseg, 36:23</a:t>
            </a:r>
            <a:r>
              <a:rPr lang="af-ZA" i="1" dirty="0"/>
              <a:t>	</a:t>
            </a:r>
            <a:r>
              <a:rPr lang="af-ZA" i="1" dirty="0" smtClean="0"/>
              <a:t/>
            </a:r>
            <a:br>
              <a:rPr lang="af-ZA" i="1" dirty="0" smtClean="0"/>
            </a:br>
            <a:r>
              <a:rPr lang="af-ZA" i="1" dirty="0"/>
              <a:t/>
            </a:r>
            <a:br>
              <a:rPr lang="af-ZA" i="1" dirty="0"/>
            </a:br>
            <a:r>
              <a:rPr lang="af-ZA" i="1" dirty="0" smtClean="0"/>
              <a:t>“</a:t>
            </a:r>
            <a:r>
              <a:rPr lang="af-ZA" i="1" dirty="0"/>
              <a:t>Ek sal julle 'n nuwe hart en 'n nuwe gees gee, Ek sal die kliphart uit julle liggaam uithaal en julle 'n hart van vleis gee</a:t>
            </a:r>
            <a:r>
              <a:rPr lang="af-ZA" i="1" dirty="0" smtClean="0"/>
              <a:t>.</a:t>
            </a:r>
            <a:r>
              <a:rPr lang="en-US"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15:10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deur die genade van God is ek wat ek is. Sy genade aan my was nie tevergeefs nie; inteendeel, ek het harder gewerk as hulle almal; eintlik was dit nie ek nie, maar die genade van God wat by my is.”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77</Words>
  <Application>Microsoft Office PowerPoint</Application>
  <PresentationFormat>On-screen Show (4:3)</PresentationFormat>
  <Paragraphs>24</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Die karakter van die persoon wat God gebruik  I Kor. 1:27-28 </vt:lpstr>
      <vt:lpstr>Slide 2</vt:lpstr>
      <vt:lpstr>Ps. 51:19  “Die offer wat U wil hê, o God, is verootmoediging: U sal 'n hart vol ootmoed en berou nie gering ag nie, o God.”</vt:lpstr>
      <vt:lpstr>Jer. 17:10  “Ek, die Here, deurgrond en toets hart en verstand”</vt:lpstr>
      <vt:lpstr>Slide 5</vt:lpstr>
      <vt:lpstr>Ps 15:105</vt:lpstr>
      <vt:lpstr>Eseg, 36:23   “Ek sal julle 'n nuwe hart en 'n nuwe gees gee, Ek sal die kliphart uit julle liggaam uithaal en julle 'n hart van vleis gee.”</vt:lpstr>
      <vt:lpstr>I Kor. 15:10   “Maar deur die genade van God is ek wat ek is. Sy genade aan my was nie tevergeefs nie; inteendeel, ek het harder gewerk as hulle almal; eintlik was dit nie ek nie, maar die genade van God wat by my is.”</vt:lpstr>
      <vt:lpstr>Slide 9</vt:lpstr>
      <vt:lpstr>&gt; Heiligheid: </vt:lpstr>
      <vt:lpstr>Jes. 6:3   “Die serafs het mekaar telkens toegeroep: “Heilig, heilig, heilig is die Here die Almagtige! Die hele aarde is vol van sy magtige teenwoordigheid.”</vt:lpstr>
      <vt:lpstr>II Tim. 2:20-21  “In 'n groot huis is daar nie alleen voorwerpe van goud en silwer nie, maar ook van hout en klei. Sommige is vir besondere gebruik en ander vir die alledaagse. As iemand hom van die kwaad gereinig het, sal hy 'n voorwerp vir besondere gebruik wees. Dan sal hy vir die eienaar afgesonder en bruikbaar wees, voorberei vir enige goeie diens.</vt:lpstr>
      <vt:lpstr>&gt; Heiligheid: &gt; 'n Rein hart: </vt:lpstr>
      <vt:lpstr>Matt. 5:8  “Geseënd is dié wat rein van hart is, want hulle sal God sien.”</vt:lpstr>
      <vt:lpstr> Ps. 24:3-4  “Wie mag die berg van die Here opgaan en wie mag in sy heiligdom gaan staan? Dié een wie se hande rein en wie se hart suiwer is,”</vt:lpstr>
      <vt:lpstr>I Sam. 16:7   “Maar Hy sê vir Samuel: ‘Moenie na sy voorkoms of sy buitengewone lengte kyk nie, want Ek het hom nie gekies nie. Die Here kyk nie na dieselfde dinge as die mens nie. Die mens kyk na die uiterlike, maar die Here na die innerlike.’”</vt:lpstr>
      <vt:lpstr>&gt; Heiligheid: &gt; 'n Rein hart: &gt; 'n Geborke hart: </vt:lpstr>
      <vt:lpstr>Ps. 34:19  “Die Here is naby die gebrokenes, Hy help die moedeloses.”</vt:lpstr>
      <vt:lpstr>Ps. 51:19  “Die offer wat U wil hê, o God, is verootmoediging: U sal 'n hart vol ootmoed en berou nie gering ag nie, o God.”</vt:lpstr>
      <vt:lpstr>&gt; Heiligheid: &gt; 'n Rein hart: &gt; 'n Geborke hart: &gt; Vrees vir God: </vt:lpstr>
      <vt:lpstr>&gt; Heiligheid: &gt; 'n Rein hart: &gt; 'n Geborke hart: &gt; Vrees vir God: &gt; Getrouheid: </vt:lpstr>
      <vt:lpstr>Open 2:10  “Bly getrou tot die dood toe, en Ek sal julle die lewe as kroon gee.”</vt:lpstr>
      <vt:lpstr>&gt; Heiligheid: &gt; 'n Rein hart: &gt; 'n Geborke hart: &gt; Vrees vir God: &gt; Getrouheid: &gt; Gehoorsaamheid: </vt:lpstr>
      <vt:lpstr>I Joh. 5:3  “Hiéraan weet ons dat ons die kinders van God liefhet: wanneer ons God liefhet en sy gebooie onderhou.”</vt:lpstr>
      <vt:lpstr>&gt; Heiligheid: &gt; 'n Rein hart: &gt; 'n Geborke hart: &gt; Vrees vir God: &gt; Getrouheid: &gt; Gehoorsaamheid: &gt; Iemand wat Hom liefhet en soek: </vt:lpstr>
      <vt:lpstr>I Joh. 5:3  “Hiéraan weet ons dat ons die kinders van God liefhet: wanneer ons God liefhet en sy gebooie onderhou.”</vt:lpstr>
      <vt:lpstr>&gt; Heiligheid: &gt; 'n Rein hart: &gt; 'n Geborke hart: &gt; Vrees vir God: &gt; Getrouheid: &gt; Gehoorsaamheid: &gt; Iemand wat Hom liefhet en soek: &gt; 'n Dienskeng van die Here:</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karakter van die persoon wat God gebruik  I Kor. 1:27-28 </dc:title>
  <dc:creator>Windows User</dc:creator>
  <cp:lastModifiedBy>Windows User</cp:lastModifiedBy>
  <cp:revision>1</cp:revision>
  <dcterms:created xsi:type="dcterms:W3CDTF">2022-05-24T06:52:41Z</dcterms:created>
  <dcterms:modified xsi:type="dcterms:W3CDTF">2022-05-24T07:03:50Z</dcterms:modified>
</cp:coreProperties>
</file>