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9" r:id="rId14"/>
    <p:sldId id="268"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583" autoAdjust="0"/>
    <p:restoredTop sz="94660"/>
  </p:normalViewPr>
  <p:slideViewPr>
    <p:cSldViewPr>
      <p:cViewPr varScale="1">
        <p:scale>
          <a:sx n="110" d="100"/>
          <a:sy n="110" d="100"/>
        </p:scale>
        <p:origin x="-21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75BF509-7C87-431A-BCA3-C93BCF105114}" type="datetimeFigureOut">
              <a:rPr lang="en-US" smtClean="0"/>
              <a:t>5/26/2022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D871A0-4FAF-4F31-918A-EDC48F5821B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5BF509-7C87-431A-BCA3-C93BCF105114}" type="datetimeFigureOut">
              <a:rPr lang="en-US" smtClean="0"/>
              <a:t>5/26/2022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D871A0-4FAF-4F31-918A-EDC48F5821B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5BF509-7C87-431A-BCA3-C93BCF105114}" type="datetimeFigureOut">
              <a:rPr lang="en-US" smtClean="0"/>
              <a:t>5/26/2022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D871A0-4FAF-4F31-918A-EDC48F5821B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5BF509-7C87-431A-BCA3-C93BCF105114}" type="datetimeFigureOut">
              <a:rPr lang="en-US" smtClean="0"/>
              <a:t>5/26/2022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D871A0-4FAF-4F31-918A-EDC48F5821B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5BF509-7C87-431A-BCA3-C93BCF105114}" type="datetimeFigureOut">
              <a:rPr lang="en-US" smtClean="0"/>
              <a:t>5/26/2022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D871A0-4FAF-4F31-918A-EDC48F5821B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75BF509-7C87-431A-BCA3-C93BCF105114}" type="datetimeFigureOut">
              <a:rPr lang="en-US" smtClean="0"/>
              <a:t>5/26/2022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D871A0-4FAF-4F31-918A-EDC48F5821B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75BF509-7C87-431A-BCA3-C93BCF105114}" type="datetimeFigureOut">
              <a:rPr lang="en-US" smtClean="0"/>
              <a:t>5/26/2022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D871A0-4FAF-4F31-918A-EDC48F5821B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5BF509-7C87-431A-BCA3-C93BCF105114}" type="datetimeFigureOut">
              <a:rPr lang="en-US" smtClean="0"/>
              <a:t>5/26/2022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D871A0-4FAF-4F31-918A-EDC48F5821B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5BF509-7C87-431A-BCA3-C93BCF105114}" type="datetimeFigureOut">
              <a:rPr lang="en-US" smtClean="0"/>
              <a:t>5/26/2022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D871A0-4FAF-4F31-918A-EDC48F5821B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5BF509-7C87-431A-BCA3-C93BCF105114}" type="datetimeFigureOut">
              <a:rPr lang="en-US" smtClean="0"/>
              <a:t>5/26/2022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D871A0-4FAF-4F31-918A-EDC48F5821B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5BF509-7C87-431A-BCA3-C93BCF105114}" type="datetimeFigureOut">
              <a:rPr lang="en-US" smtClean="0"/>
              <a:t>5/26/2022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D871A0-4FAF-4F31-918A-EDC48F5821B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5BF509-7C87-431A-BCA3-C93BCF105114}" type="datetimeFigureOut">
              <a:rPr lang="en-US" smtClean="0"/>
              <a:t>5/26/2022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D871A0-4FAF-4F31-918A-EDC48F5821B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t>Hoe </a:t>
            </a:r>
            <a:r>
              <a:rPr lang="af-ZA" b="1" dirty="0"/>
              <a:t>vorm God 'n mens</a:t>
            </a:r>
            <a:r>
              <a:rPr lang="af-ZA" b="1" dirty="0" smtClean="0"/>
              <a:t>?</a:t>
            </a:r>
            <a:r>
              <a:rPr lang="en-US" b="1" dirty="0" smtClean="0"/>
              <a:t/>
            </a:r>
            <a:br>
              <a:rPr lang="en-US" b="1" dirty="0" smtClean="0"/>
            </a:br>
            <a:r>
              <a:rPr lang="en-US" b="1" dirty="0"/>
              <a:t/>
            </a:r>
            <a:br>
              <a:rPr lang="en-US" b="1" dirty="0"/>
            </a:br>
            <a:r>
              <a:rPr lang="af-ZA" b="1" u="sng" dirty="0" smtClean="0"/>
              <a:t>Rom. 8:28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i="1" dirty="0" smtClean="0"/>
              <a:t>“</a:t>
            </a:r>
            <a:r>
              <a:rPr lang="af-ZA" i="1" dirty="0"/>
              <a:t>Salvation is more than going to heaven when you die.  Eternal life is an intimate, personal, progressive relationship with the Almighty God and his Son. When salvation comes to your life, God radically and immediatly reorients you for the rest of your life to Christ’s right to be Lord</a:t>
            </a:r>
            <a:r>
              <a:rPr lang="af-ZA" i="1" dirty="0" smtClean="0"/>
              <a:t>.”</a:t>
            </a:r>
            <a:br>
              <a:rPr lang="af-ZA" i="1" dirty="0" smtClean="0"/>
            </a:br>
            <a:r>
              <a:rPr lang="af-ZA" i="1" dirty="0" smtClean="0"/>
              <a:t/>
            </a:r>
            <a:br>
              <a:rPr lang="af-ZA" i="1" dirty="0" smtClean="0"/>
            </a:br>
            <a:r>
              <a:rPr lang="af-ZA" i="1" dirty="0" smtClean="0"/>
              <a:t>					 	</a:t>
            </a:r>
            <a:r>
              <a:rPr lang="af-ZA" b="1" dirty="0" smtClean="0">
                <a:solidFill>
                  <a:srgbClr val="7030A0"/>
                </a:solidFill>
              </a:rPr>
              <a:t>H. Blackaby</a:t>
            </a:r>
            <a:r>
              <a:rPr lang="af-ZA" i="1" dirty="0" smtClean="0"/>
              <a:t>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Hebr. </a:t>
            </a:r>
            <a:r>
              <a:rPr lang="af-ZA" b="1" dirty="0" smtClean="0">
                <a:solidFill>
                  <a:srgbClr val="00B050"/>
                </a:solidFill>
              </a:rPr>
              <a:t>4:12-13</a:t>
            </a:r>
            <a:r>
              <a:rPr lang="af-ZA" b="1" dirty="0" smtClean="0"/>
              <a:t/>
            </a:r>
            <a:br>
              <a:rPr lang="af-ZA" b="1" dirty="0" smtClean="0"/>
            </a:br>
            <a:r>
              <a:rPr lang="af-ZA" b="1" dirty="0" smtClean="0"/>
              <a:t> </a:t>
            </a:r>
            <a:r>
              <a:rPr lang="af-ZA" i="1" dirty="0" smtClean="0"/>
              <a:t>“</a:t>
            </a:r>
            <a:r>
              <a:rPr lang="af-ZA" i="1" dirty="0"/>
              <a:t>Die woord van God is lewend en kragtig. Dit is skerper as enige swaard met twee snykante en dring deur selfs tot die skeiding van siel en gees en van gewrigte en murg. Dit beoordeel die bedoelings en gedagtes van die hart. Daar is ook niks in die skepping wat vir God onsigbaar is nie; alles lê oop en bloot voor sy oë. En aan Hom moet ons rekenskap gee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14:15</a:t>
            </a:r>
            <a:r>
              <a:rPr lang="af-ZA" i="1" dirty="0">
                <a:solidFill>
                  <a:srgbClr val="00B050"/>
                </a:solidFill>
              </a:rPr>
              <a:t>	</a:t>
            </a:r>
            <a:r>
              <a:rPr lang="af-ZA" i="1" dirty="0" smtClean="0"/>
              <a:t/>
            </a:r>
            <a:br>
              <a:rPr lang="af-ZA" i="1" dirty="0" smtClean="0"/>
            </a:br>
            <a:r>
              <a:rPr lang="af-ZA" i="1" dirty="0"/>
              <a:t/>
            </a:r>
            <a:br>
              <a:rPr lang="af-ZA" i="1" dirty="0"/>
            </a:br>
            <a:r>
              <a:rPr lang="af-ZA" i="1" dirty="0" smtClean="0"/>
              <a:t>“As </a:t>
            </a:r>
            <a:r>
              <a:rPr lang="af-ZA" i="1" dirty="0"/>
              <a:t>julle My liefhet, sal julle my opdragte uitvoer.”</a:t>
            </a:r>
            <a:r>
              <a:rPr lang="en-US" dirty="0"/>
              <a:t/>
            </a:r>
            <a:br>
              <a:rPr lang="en-US" dirty="0"/>
            </a:b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Tess. </a:t>
            </a:r>
            <a:r>
              <a:rPr lang="af-ZA" b="1" dirty="0" smtClean="0">
                <a:solidFill>
                  <a:srgbClr val="00B050"/>
                </a:solidFill>
              </a:rPr>
              <a:t>5:17</a:t>
            </a:r>
            <a:br>
              <a:rPr lang="af-ZA" b="1" dirty="0" smtClean="0">
                <a:solidFill>
                  <a:srgbClr val="00B050"/>
                </a:solidFill>
              </a:rPr>
            </a:br>
            <a:r>
              <a:rPr lang="af-ZA" b="1" dirty="0"/>
              <a:t/>
            </a:r>
            <a:br>
              <a:rPr lang="af-ZA" b="1" dirty="0"/>
            </a:br>
            <a:r>
              <a:rPr lang="af-ZA" i="1" dirty="0" smtClean="0"/>
              <a:t>“Bid </a:t>
            </a:r>
            <a:r>
              <a:rPr lang="af-ZA" i="1" dirty="0"/>
              <a:t>gedurig.”</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Jer. </a:t>
            </a:r>
            <a:r>
              <a:rPr lang="af-ZA" b="1" dirty="0" smtClean="0">
                <a:solidFill>
                  <a:srgbClr val="00B050"/>
                </a:solidFill>
              </a:rPr>
              <a:t>29:11</a:t>
            </a:r>
            <a:r>
              <a:rPr lang="af-ZA" b="1" dirty="0" smtClean="0"/>
              <a:t/>
            </a:r>
            <a:br>
              <a:rPr lang="af-ZA" b="1" dirty="0" smtClean="0"/>
            </a:br>
            <a:r>
              <a:rPr lang="af-ZA" b="1" dirty="0"/>
              <a:t/>
            </a:r>
            <a:br>
              <a:rPr lang="af-ZA" b="1" dirty="0"/>
            </a:br>
            <a:r>
              <a:rPr lang="af-ZA" i="1" dirty="0" smtClean="0"/>
              <a:t>“Ek </a:t>
            </a:r>
            <a:r>
              <a:rPr lang="af-ZA" i="1" dirty="0"/>
              <a:t>weet wat Ek vir julle beplan, sê die Here: voorspoed en nie teenspoed nie; Ek wil vir julle 'n toekoms gee, 'n verwagting</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15:16</a:t>
            </a:r>
            <a:r>
              <a:rPr lang="af-ZA" b="1" dirty="0" smtClean="0"/>
              <a:t/>
            </a:r>
            <a:br>
              <a:rPr lang="af-ZA" b="1" dirty="0" smtClean="0"/>
            </a:br>
            <a:r>
              <a:rPr lang="af-ZA" b="1" dirty="0"/>
              <a:t/>
            </a:r>
            <a:br>
              <a:rPr lang="af-ZA" b="1" dirty="0"/>
            </a:br>
            <a:r>
              <a:rPr lang="af-ZA" i="1" dirty="0" smtClean="0"/>
              <a:t>“Julle </a:t>
            </a:r>
            <a:r>
              <a:rPr lang="af-ZA" i="1" dirty="0"/>
              <a:t>het My nie uitgekies nie, maar Ek het julle uitgekies en julle aangestel om uit te gaan en vrugte te dra, vrugte wat sal hou. So sal die Vader aan julle gee wat julle ook al in my Naam vra.”</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3:7</a:t>
            </a:r>
            <a:r>
              <a:rPr lang="af-ZA" b="1" i="1" dirty="0" smtClean="0"/>
              <a:t/>
            </a:r>
            <a:br>
              <a:rPr lang="af-ZA" b="1" i="1" dirty="0" smtClean="0"/>
            </a:br>
            <a:r>
              <a:rPr lang="af-ZA" b="1" i="1" dirty="0"/>
              <a:t/>
            </a:r>
            <a:br>
              <a:rPr lang="af-ZA" b="1" i="1" dirty="0"/>
            </a:br>
            <a:r>
              <a:rPr lang="af-ZA" i="1" dirty="0" smtClean="0"/>
              <a:t>“Luister </a:t>
            </a:r>
            <a:r>
              <a:rPr lang="af-ZA" i="1" dirty="0"/>
              <a:t>daarom na wat die Heilige Gees sê: ‘Vandag, as julle sy stem hoor, moet julle nie hardkoppig wees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15:10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Maar deur die genade van God is ek wat ek is. Sy genade aan my was nie tevergeefs nie; inteendeel, ek het harder gewerk as hulle almal; eintlik was dit nie ek nie, maar die genade van God wat by my is.”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a:t>
            </a:r>
            <a:r>
              <a:rPr lang="af-ZA" b="1" dirty="0" smtClean="0">
                <a:solidFill>
                  <a:srgbClr val="00B050"/>
                </a:solidFill>
              </a:rPr>
              <a:t>2:20</a:t>
            </a:r>
            <a:r>
              <a:rPr lang="af-ZA" b="1" i="1" dirty="0" smtClean="0"/>
              <a:t/>
            </a:r>
            <a:br>
              <a:rPr lang="af-ZA" b="1" i="1" dirty="0" smtClean="0"/>
            </a:br>
            <a:r>
              <a:rPr lang="af-ZA" b="1" i="1" dirty="0"/>
              <a:t/>
            </a:r>
            <a:br>
              <a:rPr lang="af-ZA" b="1" i="1" dirty="0"/>
            </a:br>
            <a:r>
              <a:rPr lang="af-ZA" i="1" dirty="0" smtClean="0"/>
              <a:t>“ek </a:t>
            </a:r>
            <a:r>
              <a:rPr lang="af-ZA" i="1" dirty="0"/>
              <a:t>is saam met Christus gekruisig, en nou is dit nie meer ek wat lewe nie, maar Christus wat in my lewe. Die lewe wat ek nou nog hier lewe, leef ek in die geloof in die Seun van God wat sy liefde vir my bewys het deur sy lewe vir my af te lê</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88</Words>
  <Application>Microsoft Office PowerPoint</Application>
  <PresentationFormat>On-screen Show (4:3)</PresentationFormat>
  <Paragraphs>10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Hoe vorm God 'n mens?  Rom. 8:28 </vt:lpstr>
      <vt:lpstr>Jer. 29:11  “Ek weet wat Ek vir julle beplan, sê die Here: voorspoed en nie teenspoed nie; Ek wil vir julle 'n toekoms gee, 'n verwagting!”</vt:lpstr>
      <vt:lpstr>Slide 3</vt:lpstr>
      <vt:lpstr>Joh. 15:16  “Julle het My nie uitgekies nie, maar Ek het julle uitgekies en julle aangestel om uit te gaan en vrugte te dra, vrugte wat sal hou. So sal die Vader aan julle gee wat julle ook al in my Naam vra.”</vt:lpstr>
      <vt:lpstr>Hebr. 3:7  “Luister daarom na wat die Heilige Gees sê: ‘Vandag, as julle sy stem hoor, moet julle nie hardkoppig wees nie,’”</vt:lpstr>
      <vt:lpstr>Slide 6</vt:lpstr>
      <vt:lpstr>I Kor. 15:10   “Maar deur die genade van God is ek wat ek is. Sy genade aan my was nie tevergeefs nie; inteendeel, ek het harder gewerk as hulle almal; eintlik was dit nie ek nie, maar die genade van God wat by my is.”</vt:lpstr>
      <vt:lpstr>Slide 8</vt:lpstr>
      <vt:lpstr>Gal. 2:20  “ek is saam met Christus gekruisig, en nou is dit nie meer ek wat lewe nie, maar Christus wat in my lewe. Die lewe wat ek nou nog hier lewe, leef ek in die geloof in die Seun van God wat sy liefde vir my bewys het deur sy lewe vir my af te lê.”</vt:lpstr>
      <vt:lpstr>“Salvation is more than going to heaven when you die.  Eternal life is an intimate, personal, progressive relationship with the Almighty God and his Son. When salvation comes to your life, God radically and immediatly reorients you for the rest of your life to Christ’s right to be Lord.”         H. Blackaby </vt:lpstr>
      <vt:lpstr>Slide 11</vt:lpstr>
      <vt:lpstr>Hebr. 4:12-13  “Die woord van God is lewend en kragtig. Dit is skerper as enige swaard met twee snykante en dring deur selfs tot die skeiding van siel en gees en van gewrigte en murg. Dit beoordeel die bedoelings en gedagtes van die hart. Daar is ook niks in die skepping wat vir God onsigbaar is nie; alles lê oop en bloot voor sy oë. En aan Hom moet ons rekenskap gee.”</vt:lpstr>
      <vt:lpstr>Joh. 14:15   “As julle My liefhet, sal julle my opdragte uitvoer.” </vt:lpstr>
      <vt:lpstr>Slide 14</vt:lpstr>
      <vt:lpstr>I Tess. 5:17  “Bid gedurig.”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Hoe vorm God 'n mens?  Rom. 8:28 </dc:title>
  <dc:creator>Windows User</dc:creator>
  <cp:lastModifiedBy>Windows User</cp:lastModifiedBy>
  <cp:revision>1</cp:revision>
  <dcterms:created xsi:type="dcterms:W3CDTF">2022-05-26T06:31:31Z</dcterms:created>
  <dcterms:modified xsi:type="dcterms:W3CDTF">2022-05-26T06:35:57Z</dcterms:modified>
</cp:coreProperties>
</file>