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0" d="100"/>
          <a:sy n="110" d="100"/>
        </p:scale>
        <p:origin x="-21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8B46B7-C5F4-4EFB-90B4-0D1DF0473394}"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B46B7-C5F4-4EFB-90B4-0D1DF0473394}"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B46B7-C5F4-4EFB-90B4-0D1DF0473394}"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B46B7-C5F4-4EFB-90B4-0D1DF0473394}"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8B46B7-C5F4-4EFB-90B4-0D1DF0473394}"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8B46B7-C5F4-4EFB-90B4-0D1DF0473394}"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8B46B7-C5F4-4EFB-90B4-0D1DF0473394}" type="datetimeFigureOut">
              <a:rPr lang="en-US" smtClean="0"/>
              <a:t>5/30/2022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8B46B7-C5F4-4EFB-90B4-0D1DF0473394}" type="datetimeFigureOut">
              <a:rPr lang="en-US" smtClean="0"/>
              <a:t>5/30/2022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B46B7-C5F4-4EFB-90B4-0D1DF0473394}" type="datetimeFigureOut">
              <a:rPr lang="en-US" smtClean="0"/>
              <a:t>5/30/2022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B46B7-C5F4-4EFB-90B4-0D1DF0473394}"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B46B7-C5F4-4EFB-90B4-0D1DF0473394}"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32B9C-E46A-497C-B31B-41F7BB9F8E8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B46B7-C5F4-4EFB-90B4-0D1DF0473394}" type="datetimeFigureOut">
              <a:rPr lang="en-US" smtClean="0"/>
              <a:t>5/30/2022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32B9C-E46A-497C-B31B-41F7BB9F8E8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t>
            </a:r>
            <a:r>
              <a:rPr lang="af-ZA" b="1" dirty="0" smtClean="0"/>
              <a:t>Jou </a:t>
            </a:r>
            <a:r>
              <a:rPr lang="af-ZA" b="1" dirty="0"/>
              <a:t>Goddelike </a:t>
            </a:r>
            <a:r>
              <a:rPr lang="af-ZA" b="1" dirty="0" smtClean="0"/>
              <a:t>afwerking</a:t>
            </a:r>
            <a:br>
              <a:rPr lang="af-ZA" b="1" dirty="0" smtClean="0"/>
            </a:br>
            <a:r>
              <a:rPr lang="af-ZA" b="1" dirty="0"/>
              <a:t/>
            </a:r>
            <a:br>
              <a:rPr lang="af-ZA" b="1" dirty="0"/>
            </a:br>
            <a:r>
              <a:rPr lang="af-ZA" b="1" u="sng" dirty="0" smtClean="0"/>
              <a:t>Joh. 15:1-8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12:11</a:t>
            </a:r>
            <a:r>
              <a:rPr lang="af-ZA" b="1" i="1" dirty="0" smtClean="0"/>
              <a:t/>
            </a:r>
            <a:br>
              <a:rPr lang="af-ZA" b="1" i="1" dirty="0" smtClean="0"/>
            </a:br>
            <a:r>
              <a:rPr lang="af-ZA" b="1" i="1" dirty="0"/>
              <a:t/>
            </a:r>
            <a:br>
              <a:rPr lang="af-ZA" b="1" i="1" dirty="0"/>
            </a:br>
            <a:r>
              <a:rPr lang="af-ZA" i="1" dirty="0" smtClean="0"/>
              <a:t>“Wanneer </a:t>
            </a:r>
            <a:r>
              <a:rPr lang="af-ZA" i="1" dirty="0"/>
              <a:t>ons getug word, lyk die tug op daardie oomblik nie na iets om oor bly te wees nie, maar om oor te huil. Later lewer dit egter vir dié wat daardeur gevorm is, 'n goeie vrug: vrede omdat hulle gehoorsaam is aan die wil van God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15:1-2</a:t>
            </a:r>
            <a:r>
              <a:rPr lang="af-ZA" b="1" i="1" dirty="0" smtClean="0"/>
              <a:t/>
            </a:r>
            <a:br>
              <a:rPr lang="af-ZA" b="1" i="1" dirty="0" smtClean="0"/>
            </a:br>
            <a:r>
              <a:rPr lang="af-ZA" b="1" i="1" dirty="0"/>
              <a:t/>
            </a:r>
            <a:br>
              <a:rPr lang="af-ZA" b="1" i="1" dirty="0"/>
            </a:br>
            <a:r>
              <a:rPr lang="af-ZA" i="1" dirty="0" smtClean="0"/>
              <a:t>“Wie </a:t>
            </a:r>
            <a:r>
              <a:rPr lang="af-ZA" i="1" dirty="0"/>
              <a:t>het die reg om in u woonplek te kom, Here? Wie mag op u heilige berg vertoef? Hy wat onberispelik wandel en doen wat reg is,”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3:2</a:t>
            </a:r>
            <a:r>
              <a:rPr lang="af-ZA" b="1" dirty="0" smtClean="0"/>
              <a:t/>
            </a:r>
            <a:br>
              <a:rPr lang="af-ZA" b="1" dirty="0" smtClean="0"/>
            </a:br>
            <a:r>
              <a:rPr lang="af-ZA" b="1" dirty="0"/>
              <a:t/>
            </a:r>
            <a:br>
              <a:rPr lang="af-ZA" b="1" dirty="0"/>
            </a:br>
            <a:r>
              <a:rPr lang="af-ZA" i="1" dirty="0" smtClean="0"/>
              <a:t>“Maar </a:t>
            </a:r>
            <a:r>
              <a:rPr lang="af-ZA" i="1" dirty="0"/>
              <a:t>wie kan die koms van dié Engel verdra, wie kan standhou wanneer Hy verskyn? Hy is soos die vuur van die smelters en soos die seep van die wassers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 Sam </a:t>
            </a:r>
            <a:r>
              <a:rPr lang="af-ZA" b="1" dirty="0" smtClean="0">
                <a:solidFill>
                  <a:srgbClr val="00B050"/>
                </a:solidFill>
              </a:rPr>
              <a:t>13:13-14</a:t>
            </a:r>
            <a:br>
              <a:rPr lang="af-ZA" b="1" dirty="0" smtClean="0">
                <a:solidFill>
                  <a:srgbClr val="00B050"/>
                </a:solidFill>
              </a:rPr>
            </a:br>
            <a:r>
              <a:rPr lang="af-ZA" dirty="0"/>
              <a:t>	</a:t>
            </a:r>
            <a:r>
              <a:rPr lang="af-ZA" dirty="0" smtClean="0"/>
              <a:t/>
            </a:r>
            <a:br>
              <a:rPr lang="af-ZA" dirty="0" smtClean="0"/>
            </a:br>
            <a:r>
              <a:rPr lang="af-ZA" i="1" dirty="0" smtClean="0"/>
              <a:t>“</a:t>
            </a:r>
            <a:r>
              <a:rPr lang="af-ZA" i="1" dirty="0"/>
              <a:t>Maar Samuel sê vir Saul: “Jy het dwaas gehandel. As jy maar die bevel van die Here jou God wat Hy jou gegee het, nagekom het</a:t>
            </a:r>
            <a:r>
              <a:rPr lang="af-ZA" i="1" dirty="0" smtClean="0"/>
              <a:t>!</a:t>
            </a:r>
            <a:br>
              <a:rPr lang="af-ZA" i="1" dirty="0" smtClean="0"/>
            </a:br>
            <a:r>
              <a:rPr lang="af-ZA" i="1" dirty="0" smtClean="0"/>
              <a:t> ... </a:t>
            </a:r>
            <a:br>
              <a:rPr lang="af-ZA" i="1" dirty="0" smtClean="0"/>
            </a:br>
            <a:r>
              <a:rPr lang="af-ZA" i="1" dirty="0" smtClean="0"/>
              <a:t>Die </a:t>
            </a:r>
            <a:r>
              <a:rPr lang="af-ZA" i="1" dirty="0"/>
              <a:t>Here sal vir Hom 'n man na sy hart soek. Die Here sal hóm aanstel as regeerder oor sy volk, want jy het nie gedoen wat die Here jou beveel het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 Luk. </a:t>
            </a:r>
            <a:r>
              <a:rPr lang="af-ZA" b="1" dirty="0" smtClean="0">
                <a:solidFill>
                  <a:srgbClr val="00B050"/>
                </a:solidFill>
              </a:rPr>
              <a:t>18:29-30</a:t>
            </a:r>
            <a:r>
              <a:rPr lang="af-ZA" b="1" i="1" dirty="0" smtClean="0"/>
              <a:t/>
            </a:r>
            <a:br>
              <a:rPr lang="af-ZA" b="1" i="1" dirty="0" smtClean="0"/>
            </a:br>
            <a:r>
              <a:rPr lang="af-ZA" b="1" i="1" dirty="0"/>
              <a:t/>
            </a:r>
            <a:br>
              <a:rPr lang="af-ZA" b="1" i="1" dirty="0"/>
            </a:br>
            <a:r>
              <a:rPr lang="af-ZA" i="1" dirty="0" smtClean="0"/>
              <a:t>“En </a:t>
            </a:r>
            <a:r>
              <a:rPr lang="af-ZA" i="1" dirty="0"/>
              <a:t>Jesus antwoord: “Dit verseker Ek julle: Daar is niemand wat ter wille van die koninkryk van God afgesien het van huis of vrou of broers of ouers of kinders nie, of hy ontvang in hierdie tyd al baiekeer soveel terug, en in die tyd wat kom, die ewige lewe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9:23-24</a:t>
            </a:r>
            <a:r>
              <a:rPr lang="af-ZA" b="1" dirty="0" smtClean="0"/>
              <a:t/>
            </a:r>
            <a:br>
              <a:rPr lang="af-ZA" b="1" dirty="0" smtClean="0"/>
            </a:br>
            <a:r>
              <a:rPr lang="af-ZA" b="1" dirty="0"/>
              <a:t/>
            </a:r>
            <a:br>
              <a:rPr lang="af-ZA" b="1" dirty="0"/>
            </a:br>
            <a:r>
              <a:rPr lang="af-ZA" i="1" dirty="0" smtClean="0"/>
              <a:t>“Toe </a:t>
            </a:r>
            <a:r>
              <a:rPr lang="af-ZA" i="1" dirty="0"/>
              <a:t>het Hy vir almal gesê: “As iemand agter My aan wil kom, moet hy homself verloën, elke dag sy kruis opneem en My volg, want elkeen wat sy lewe wil behou, sal dit verloor, maar elkeen wat sy lewe om my ontwil verloor, sal dit behou.”</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12:4</a:t>
            </a:r>
            <a:r>
              <a:rPr lang="af-ZA" b="1" i="1" dirty="0" smtClean="0"/>
              <a:t/>
            </a:r>
            <a:br>
              <a:rPr lang="af-ZA" b="1" i="1" dirty="0" smtClean="0"/>
            </a:br>
            <a:r>
              <a:rPr lang="af-ZA" b="1" i="1" dirty="0"/>
              <a:t/>
            </a:r>
            <a:br>
              <a:rPr lang="af-ZA" b="1" i="1" dirty="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22</Words>
  <Application>Microsoft Office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Jou Goddelike afwerking  Joh. 15:1-8</vt:lpstr>
      <vt:lpstr>Slide 2</vt:lpstr>
      <vt:lpstr>I Sam 13:13-14   “Maar Samuel sê vir Saul: “Jy het dwaas gehandel. As jy maar die bevel van die Here jou God wat Hy jou gegee het, nagekom het!  ...  Die Here sal vir Hom 'n man na sy hart soek. Die Here sal hóm aanstel as regeerder oor sy volk, want jy het nie gedoen wat die Here jou beveel het nie.”</vt:lpstr>
      <vt:lpstr>Slide 4</vt:lpstr>
      <vt:lpstr> Luk. 18:29-30  “En Jesus antwoord: “Dit verseker Ek julle: Daar is niemand wat ter wille van die koninkryk van God afgesien het van huis of vrou of broers of ouers of kinders nie, of hy ontvang in hierdie tyd al baiekeer soveel terug, en in die tyd wat kom, die ewige lewe.”</vt:lpstr>
      <vt:lpstr>Slide 6</vt:lpstr>
      <vt:lpstr>Luk. 9:23-24  “Toe het Hy vir almal gesê: “As iemand agter My aan wil kom, moet hy homself verloën, elke dag sy kruis opneem en My volg, want elkeen wat sy lewe wil behou, sal dit verloor, maar elkeen wat sy lewe om my ontwil verloor, sal dit behou.”</vt:lpstr>
      <vt:lpstr>Slide 8</vt:lpstr>
      <vt:lpstr>Hebr. 12:4  “Julle het nog nie so teen die sonde weerstand gebied dat dit vir julle 'n stryd om lewe of dood geword het nie.”</vt:lpstr>
      <vt:lpstr>Hebr.  12:11  “Wanneer ons getug word, lyk die tug op daardie oomblik nie na iets om oor bly te wees nie, maar om oor te huil. Later lewer dit egter vir dié wat daardeur gevorm is, 'n goeie vrug: vrede omdat hulle gehoorsaam is aan die wil van God.”</vt:lpstr>
      <vt:lpstr>Slide 11</vt:lpstr>
      <vt:lpstr>Ps. 15:1-2  “Wie het die reg om in u woonplek te kom, Here? Wie mag op u heilige berg vertoef? Hy wat onberispelik wandel en doen wat reg is,”</vt:lpstr>
      <vt:lpstr>Mal. 3:2  “Maar wie kan die koms van dié Engel verdra, wie kan standhou wanneer Hy verskyn? Hy is soos die vuur van die smelters en soos die seep van die wassers.”</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 Goddelike afwerking  Joh. 15:1-8</dc:title>
  <dc:creator>Windows User</dc:creator>
  <cp:lastModifiedBy>Windows User</cp:lastModifiedBy>
  <cp:revision>1</cp:revision>
  <dcterms:created xsi:type="dcterms:W3CDTF">2022-05-30T06:49:10Z</dcterms:created>
  <dcterms:modified xsi:type="dcterms:W3CDTF">2022-05-30T06:53:31Z</dcterms:modified>
</cp:coreProperties>
</file>