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367" autoAdjust="0"/>
    <p:restoredTop sz="94660"/>
  </p:normalViewPr>
  <p:slideViewPr>
    <p:cSldViewPr>
      <p:cViewPr varScale="1">
        <p:scale>
          <a:sx n="110" d="100"/>
          <a:sy n="110" d="100"/>
        </p:scale>
        <p:origin x="-20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29038C6-9FDB-4023-8E88-08FAA6B5D8A6}" type="datetimeFigureOut">
              <a:rPr lang="en-US" smtClean="0"/>
              <a:pPr/>
              <a:t>5/31/2022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00A776-EBE5-4C19-BCA1-232A98F3C05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9038C6-9FDB-4023-8E88-08FAA6B5D8A6}" type="datetimeFigureOut">
              <a:rPr lang="en-US" smtClean="0"/>
              <a:pPr/>
              <a:t>5/31/2022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00A776-EBE5-4C19-BCA1-232A98F3C05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9038C6-9FDB-4023-8E88-08FAA6B5D8A6}" type="datetimeFigureOut">
              <a:rPr lang="en-US" smtClean="0"/>
              <a:pPr/>
              <a:t>5/31/2022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00A776-EBE5-4C19-BCA1-232A98F3C05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9038C6-9FDB-4023-8E88-08FAA6B5D8A6}" type="datetimeFigureOut">
              <a:rPr lang="en-US" smtClean="0"/>
              <a:pPr/>
              <a:t>5/31/2022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00A776-EBE5-4C19-BCA1-232A98F3C05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9038C6-9FDB-4023-8E88-08FAA6B5D8A6}" type="datetimeFigureOut">
              <a:rPr lang="en-US" smtClean="0"/>
              <a:pPr/>
              <a:t>5/31/2022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00A776-EBE5-4C19-BCA1-232A98F3C05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29038C6-9FDB-4023-8E88-08FAA6B5D8A6}" type="datetimeFigureOut">
              <a:rPr lang="en-US" smtClean="0"/>
              <a:pPr/>
              <a:t>5/31/2022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00A776-EBE5-4C19-BCA1-232A98F3C05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29038C6-9FDB-4023-8E88-08FAA6B5D8A6}" type="datetimeFigureOut">
              <a:rPr lang="en-US" smtClean="0"/>
              <a:pPr/>
              <a:t>5/31/2022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00A776-EBE5-4C19-BCA1-232A98F3C05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29038C6-9FDB-4023-8E88-08FAA6B5D8A6}" type="datetimeFigureOut">
              <a:rPr lang="en-US" smtClean="0"/>
              <a:pPr/>
              <a:t>5/31/2022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00A776-EBE5-4C19-BCA1-232A98F3C05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9038C6-9FDB-4023-8E88-08FAA6B5D8A6}" type="datetimeFigureOut">
              <a:rPr lang="en-US" smtClean="0"/>
              <a:pPr/>
              <a:t>5/31/2022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00A776-EBE5-4C19-BCA1-232A98F3C05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9038C6-9FDB-4023-8E88-08FAA6B5D8A6}" type="datetimeFigureOut">
              <a:rPr lang="en-US" smtClean="0"/>
              <a:pPr/>
              <a:t>5/31/2022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00A776-EBE5-4C19-BCA1-232A98F3C05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9038C6-9FDB-4023-8E88-08FAA6B5D8A6}" type="datetimeFigureOut">
              <a:rPr lang="en-US" smtClean="0"/>
              <a:pPr/>
              <a:t>5/31/2022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00A776-EBE5-4C19-BCA1-232A98F3C05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9038C6-9FDB-4023-8E88-08FAA6B5D8A6}" type="datetimeFigureOut">
              <a:rPr lang="en-US" smtClean="0"/>
              <a:pPr/>
              <a:t>5/31/2022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00A776-EBE5-4C19-BCA1-232A98F3C05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t>Die </a:t>
            </a:r>
            <a:r>
              <a:rPr lang="af-ZA" b="1" dirty="0"/>
              <a:t>Godgerigte persoon se </a:t>
            </a:r>
            <a:r>
              <a:rPr lang="af-ZA" b="1" dirty="0" smtClean="0"/>
              <a:t>reaksie</a:t>
            </a:r>
            <a:br>
              <a:rPr lang="af-ZA" b="1" dirty="0" smtClean="0"/>
            </a:br>
            <a:r>
              <a:rPr lang="af-ZA" b="1" dirty="0"/>
              <a:t/>
            </a:r>
            <a:br>
              <a:rPr lang="af-ZA" b="1" dirty="0"/>
            </a:br>
            <a:r>
              <a:rPr lang="af-ZA" b="1" u="sng" dirty="0" smtClean="0"/>
              <a:t>Jes. 11:1-5</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a:t>
            </a:r>
            <a:r>
              <a:rPr lang="af-ZA" b="1" dirty="0" smtClean="0">
                <a:solidFill>
                  <a:srgbClr val="00B050"/>
                </a:solidFill>
              </a:rPr>
              <a:t>1:6</a:t>
            </a:r>
            <a:br>
              <a:rPr lang="af-ZA" b="1" dirty="0" smtClean="0">
                <a:solidFill>
                  <a:srgbClr val="00B050"/>
                </a:solidFill>
              </a:rPr>
            </a:br>
            <a:r>
              <a:rPr lang="af-ZA" b="1" dirty="0"/>
              <a:t/>
            </a:r>
            <a:br>
              <a:rPr lang="af-ZA" b="1" dirty="0"/>
            </a:br>
            <a:r>
              <a:rPr lang="af-ZA" i="1" dirty="0" smtClean="0"/>
              <a:t>“Ek </a:t>
            </a:r>
            <a:r>
              <a:rPr lang="af-ZA" i="1" dirty="0"/>
              <a:t>is veral ook daarvan oortuig dat God, wat die goeie werk in julle begin het, dit end-uit sal voer en dit sal voleindig op die dag wanneer Christus Jesus kom</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1:1</a:t>
            </a:r>
            <a:r>
              <a:rPr lang="af-ZA" b="1" dirty="0"/>
              <a:t>	</a:t>
            </a:r>
            <a:r>
              <a:rPr lang="af-ZA" b="1" dirty="0" smtClean="0"/>
              <a:t/>
            </a:r>
            <a:br>
              <a:rPr lang="af-ZA" b="1" dirty="0" smtClean="0"/>
            </a:br>
            <a:r>
              <a:rPr lang="af-ZA" b="1" dirty="0"/>
              <a:t/>
            </a:r>
            <a:br>
              <a:rPr lang="af-ZA" b="1" dirty="0"/>
            </a:br>
            <a:r>
              <a:rPr lang="af-ZA" i="1" dirty="0" smtClean="0"/>
              <a:t>“</a:t>
            </a:r>
            <a:r>
              <a:rPr lang="af-ZA" i="1" dirty="0"/>
              <a:t>In die begin was die Woord daar, en die Woord was by God, en die Woord was self God.”</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6:63</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“Dit </a:t>
            </a:r>
            <a:r>
              <a:rPr lang="af-ZA" i="1" dirty="0"/>
              <a:t>is die Gees wat iemand lewend maak; die mens self kan dit nie doen nie. Wat Ek vir julle gesê het, kom van die Gees en gee lewe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Deut. </a:t>
            </a:r>
            <a:r>
              <a:rPr lang="af-ZA" b="1" dirty="0" smtClean="0">
                <a:solidFill>
                  <a:srgbClr val="00B050"/>
                </a:solidFill>
              </a:rPr>
              <a:t>8:3</a:t>
            </a:r>
            <a:r>
              <a:rPr lang="af-ZA" b="1" i="1" dirty="0" smtClean="0"/>
              <a:t/>
            </a:r>
            <a:br>
              <a:rPr lang="af-ZA" b="1" i="1" dirty="0" smtClean="0"/>
            </a:br>
            <a:r>
              <a:rPr lang="af-ZA" b="1" i="1" dirty="0"/>
              <a:t/>
            </a:r>
            <a:br>
              <a:rPr lang="af-ZA" b="1" i="1" dirty="0"/>
            </a:br>
            <a:r>
              <a:rPr lang="af-ZA" i="1" dirty="0" smtClean="0"/>
              <a:t>“Hy </a:t>
            </a:r>
            <a:r>
              <a:rPr lang="af-ZA" i="1" dirty="0"/>
              <a:t>het dit gedoen om jou te leer dat 'n mens nie net van brood leef nie, maar dat hy leef van elke woord wat uit die mond van God kom.”</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Your love for him determines your obedience, and your obedience determines your experiencing God.”</a:t>
            </a:r>
            <a:r>
              <a:rPr lang="en-US" dirty="0"/>
              <a:t/>
            </a:r>
            <a:br>
              <a:rPr lang="en-US" dirty="0"/>
            </a:br>
            <a:r>
              <a:rPr lang="en-US" dirty="0" smtClean="0"/>
              <a:t/>
            </a:r>
            <a:br>
              <a:rPr lang="en-US" dirty="0" smtClean="0"/>
            </a:br>
            <a:r>
              <a:rPr lang="en-US" dirty="0" smtClean="0"/>
              <a:t>				</a:t>
            </a:r>
            <a:r>
              <a:rPr lang="en-US" dirty="0" smtClean="0">
                <a:solidFill>
                  <a:srgbClr val="7030A0"/>
                </a:solidFill>
              </a:rPr>
              <a:t>	</a:t>
            </a:r>
            <a:r>
              <a:rPr lang="af-ZA" b="1" dirty="0" smtClean="0">
                <a:solidFill>
                  <a:srgbClr val="7030A0"/>
                </a:solidFill>
              </a:rPr>
              <a:t>H. Blackaby</a:t>
            </a:r>
            <a:r>
              <a:rPr lang="af-ZA" dirty="0" smtClean="0">
                <a:solidFill>
                  <a:srgbClr val="7030A0"/>
                </a:solidFill>
              </a:rPr>
              <a:t>	</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3:7-8	</a:t>
            </a:r>
            <a:r>
              <a:rPr lang="af-ZA" b="1" dirty="0" smtClean="0"/>
              <a:t/>
            </a:r>
            <a:br>
              <a:rPr lang="af-ZA" b="1" dirty="0" smtClean="0"/>
            </a:br>
            <a:r>
              <a:rPr lang="af-ZA" i="1" dirty="0" smtClean="0"/>
              <a:t>“</a:t>
            </a:r>
            <a:r>
              <a:rPr lang="af-ZA" i="1" dirty="0"/>
              <a:t>Maar wat eers vir my 'n bate was, beskou ek nou as waardeloos ter wille van Christus, ja, nog meer: ek beskou alles as waardeloos, want om Christus Jesus, my Here, te ken, oortref alles in waarde. Ter wille van Hom het ek alles prysgegee en beskou ek dit as verwerplik sodat ek Christus as enigste bate kan verkry</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pPr lvl="0" algn="l"/>
            <a:r>
              <a:rPr lang="af-ZA" sz="4800" i="1" dirty="0" smtClean="0">
                <a:solidFill>
                  <a:srgbClr val="C00000"/>
                </a:solidFill>
              </a:rPr>
              <a:t>&gt; Elkeen </a:t>
            </a:r>
            <a:r>
              <a:rPr lang="af-ZA" sz="4800" i="1" dirty="0">
                <a:solidFill>
                  <a:srgbClr val="C00000"/>
                </a:solidFill>
              </a:rPr>
              <a:t>Christus sal ken en volg</a:t>
            </a:r>
            <a:r>
              <a:rPr lang="en-US" sz="4800" dirty="0">
                <a:solidFill>
                  <a:srgbClr val="C00000"/>
                </a:solidFill>
              </a:rPr>
              <a:t/>
            </a:r>
            <a:br>
              <a:rPr lang="en-US" sz="4800" dirty="0">
                <a:solidFill>
                  <a:srgbClr val="C00000"/>
                </a:solidFill>
              </a:rPr>
            </a:br>
            <a:r>
              <a:rPr lang="en-US" sz="4800" dirty="0" smtClean="0">
                <a:solidFill>
                  <a:srgbClr val="C00000"/>
                </a:solidFill>
              </a:rPr>
              <a:t>&gt; </a:t>
            </a:r>
            <a:r>
              <a:rPr lang="af-ZA" sz="4800" i="1" dirty="0" smtClean="0">
                <a:solidFill>
                  <a:srgbClr val="C00000"/>
                </a:solidFill>
              </a:rPr>
              <a:t>Elkeen </a:t>
            </a:r>
            <a:r>
              <a:rPr lang="af-ZA" sz="4800" i="1" dirty="0">
                <a:solidFill>
                  <a:srgbClr val="C00000"/>
                </a:solidFill>
              </a:rPr>
              <a:t>die opstandings krag van </a:t>
            </a:r>
            <a:r>
              <a:rPr lang="af-ZA" sz="4800" i="1" dirty="0" smtClean="0">
                <a:solidFill>
                  <a:srgbClr val="C00000"/>
                </a:solidFill>
              </a:rPr>
              <a:t/>
            </a:r>
            <a:br>
              <a:rPr lang="af-ZA" sz="4800" i="1" dirty="0" smtClean="0">
                <a:solidFill>
                  <a:srgbClr val="C00000"/>
                </a:solidFill>
              </a:rPr>
            </a:br>
            <a:r>
              <a:rPr lang="af-ZA" sz="4800" i="1" dirty="0" smtClean="0">
                <a:solidFill>
                  <a:srgbClr val="C00000"/>
                </a:solidFill>
              </a:rPr>
              <a:t>&gt; Christus </a:t>
            </a:r>
            <a:r>
              <a:rPr lang="af-ZA" sz="4800" i="1" dirty="0">
                <a:solidFill>
                  <a:srgbClr val="C00000"/>
                </a:solidFill>
              </a:rPr>
              <a:t>sal ervaar en uitlewe</a:t>
            </a:r>
            <a:r>
              <a:rPr lang="en-US" sz="4800" dirty="0">
                <a:solidFill>
                  <a:srgbClr val="C00000"/>
                </a:solidFill>
              </a:rPr>
              <a:t/>
            </a:r>
            <a:br>
              <a:rPr lang="en-US" sz="4800" dirty="0">
                <a:solidFill>
                  <a:srgbClr val="C00000"/>
                </a:solidFill>
              </a:rPr>
            </a:br>
            <a:r>
              <a:rPr lang="en-US" sz="4800" dirty="0" smtClean="0">
                <a:solidFill>
                  <a:srgbClr val="C00000"/>
                </a:solidFill>
              </a:rPr>
              <a:t>&gt; </a:t>
            </a:r>
            <a:r>
              <a:rPr lang="af-ZA" sz="4800" i="1" dirty="0" smtClean="0">
                <a:solidFill>
                  <a:srgbClr val="C00000"/>
                </a:solidFill>
              </a:rPr>
              <a:t>Elkeen </a:t>
            </a:r>
            <a:r>
              <a:rPr lang="af-ZA" sz="4800" i="1" dirty="0">
                <a:solidFill>
                  <a:srgbClr val="C00000"/>
                </a:solidFill>
              </a:rPr>
              <a:t>nie bang sal </a:t>
            </a:r>
            <a:r>
              <a:rPr lang="af-ZA" sz="4800" i="1">
                <a:solidFill>
                  <a:srgbClr val="C00000"/>
                </a:solidFill>
              </a:rPr>
              <a:t>wees </a:t>
            </a:r>
            <a:r>
              <a:rPr lang="af-ZA" sz="4800" i="1" smtClean="0">
                <a:solidFill>
                  <a:srgbClr val="C00000"/>
                </a:solidFill>
              </a:rPr>
              <a:t>om </a:t>
            </a:r>
            <a:r>
              <a:rPr lang="af-ZA" sz="4800" i="1" dirty="0">
                <a:solidFill>
                  <a:srgbClr val="C00000"/>
                </a:solidFill>
              </a:rPr>
              <a:t>in die lyding van Christus te deel nie</a:t>
            </a:r>
            <a:r>
              <a:rPr lang="en-US" sz="4800" dirty="0">
                <a:solidFill>
                  <a:srgbClr val="C00000"/>
                </a:solidFill>
              </a:rPr>
              <a:t/>
            </a:r>
            <a:br>
              <a:rPr lang="en-US" sz="4800" dirty="0">
                <a:solidFill>
                  <a:srgbClr val="C00000"/>
                </a:solidFill>
              </a:rPr>
            </a:br>
            <a:r>
              <a:rPr lang="en-US" sz="4800" dirty="0" smtClean="0">
                <a:solidFill>
                  <a:srgbClr val="C00000"/>
                </a:solidFill>
              </a:rPr>
              <a:t>&gt; </a:t>
            </a:r>
            <a:r>
              <a:rPr lang="af-ZA" sz="4800" i="1" dirty="0" smtClean="0">
                <a:solidFill>
                  <a:srgbClr val="C00000"/>
                </a:solidFill>
              </a:rPr>
              <a:t>Elkeen </a:t>
            </a:r>
            <a:r>
              <a:rPr lang="af-ZA" sz="4800" i="1" dirty="0">
                <a:solidFill>
                  <a:srgbClr val="C00000"/>
                </a:solidFill>
              </a:rPr>
              <a:t>soos Christus sal word</a:t>
            </a:r>
            <a:r>
              <a:rPr lang="en-US" sz="4800" dirty="0">
                <a:solidFill>
                  <a:srgbClr val="C00000"/>
                </a:solidFill>
              </a:rPr>
              <a:t/>
            </a:r>
            <a:br>
              <a:rPr lang="en-US" sz="4800" dirty="0">
                <a:solidFill>
                  <a:srgbClr val="C00000"/>
                </a:solidFill>
              </a:rPr>
            </a:br>
            <a:r>
              <a:rPr lang="en-US" sz="4800" dirty="0" smtClean="0">
                <a:solidFill>
                  <a:srgbClr val="C00000"/>
                </a:solidFill>
              </a:rPr>
              <a:t>&gt; </a:t>
            </a:r>
            <a:r>
              <a:rPr lang="af-ZA" sz="4800" i="1" dirty="0" smtClean="0">
                <a:solidFill>
                  <a:srgbClr val="C00000"/>
                </a:solidFill>
              </a:rPr>
              <a:t>Elkeen </a:t>
            </a:r>
            <a:r>
              <a:rPr lang="af-ZA" sz="4800" i="1" dirty="0">
                <a:solidFill>
                  <a:srgbClr val="C00000"/>
                </a:solidFill>
              </a:rPr>
              <a:t>van ons </a:t>
            </a:r>
            <a:r>
              <a:rPr lang="af-ZA" sz="4800" i="1" dirty="0" smtClean="0">
                <a:solidFill>
                  <a:srgbClr val="C00000"/>
                </a:solidFill>
              </a:rPr>
              <a:t>sal </a:t>
            </a:r>
            <a:r>
              <a:rPr lang="af-ZA" sz="4800" i="1" dirty="0">
                <a:solidFill>
                  <a:srgbClr val="C00000"/>
                </a:solidFill>
              </a:rPr>
              <a:t>in die hemel opgeneem sal </a:t>
            </a:r>
            <a:r>
              <a:rPr lang="af-ZA" sz="4800" i="1" dirty="0" smtClean="0">
                <a:solidFill>
                  <a:srgbClr val="C00000"/>
                </a:solidFill>
              </a:rPr>
              <a:t>word</a:t>
            </a:r>
            <a:endParaRPr lang="en-US" sz="4800" dirty="0">
              <a:solidFill>
                <a:srgbClr val="C0000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44</Words>
  <Application>Microsoft Office PowerPoint</Application>
  <PresentationFormat>On-screen Show (4:3)</PresentationFormat>
  <Paragraphs>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Die Godgerigte persoon se reaksie  Jes. 11:1-5</vt:lpstr>
      <vt:lpstr>Slide 2</vt:lpstr>
      <vt:lpstr>Joh. 1:1   “In die begin was die Woord daar, en die Woord was by God, en die Woord was self God.”</vt:lpstr>
      <vt:lpstr>Joh. 6:63  “Dit is die Gees wat iemand lewend maak; die mens self kan dit nie doen nie. Wat Ek vir julle gesê het, kom van die Gees en gee lewe.”</vt:lpstr>
      <vt:lpstr>Deut. 8:3  “Hy het dit gedoen om jou te leer dat 'n mens nie net van brood leef nie, maar dat hy leef van elke woord wat uit die mond van God kom.”</vt:lpstr>
      <vt:lpstr>“Your love for him determines your obedience, and your obedience determines your experiencing God.”       H. Blackaby </vt:lpstr>
      <vt:lpstr>Slide 7</vt:lpstr>
      <vt:lpstr>Fil. 3:7-8  “Maar wat eers vir my 'n bate was, beskou ek nou as waardeloos ter wille van Christus, ja, nog meer: ek beskou alles as waardeloos, want om Christus Jesus, my Here, te ken, oortref alles in waarde. Ter wille van Hom het ek alles prysgegee en beskou ek dit as verwerplik sodat ek Christus as enigste bate kan verkry”</vt:lpstr>
      <vt:lpstr>&gt; Elkeen Christus sal ken en volg &gt; Elkeen die opstandings krag van  &gt; Christus sal ervaar en uitlewe &gt; Elkeen nie bang sal wees om in die lyding van Christus te deel nie &gt; Elkeen soos Christus sal word &gt; Elkeen van ons sal in die hemel opgeneem sal word</vt:lpstr>
      <vt:lpstr>Slide 10</vt:lpstr>
      <vt:lpstr>Fil. 1:6  “Ek is veral ook daarvan oortuig dat God, wat die goeie werk in julle begin het, dit end-uit sal voer en dit sal voleindig op die dag wanneer Christus Jesus kom.”</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Godgerigte persoon se reaksie  Jes. 11:1-5</dc:title>
  <dc:creator>Windows User</dc:creator>
  <cp:lastModifiedBy>Windows User</cp:lastModifiedBy>
  <cp:revision>2</cp:revision>
  <dcterms:created xsi:type="dcterms:W3CDTF">2022-05-31T06:39:02Z</dcterms:created>
  <dcterms:modified xsi:type="dcterms:W3CDTF">2022-05-31T14:35:33Z</dcterms:modified>
</cp:coreProperties>
</file>