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486" autoAdjust="0"/>
    <p:restoredTop sz="94660"/>
  </p:normalViewPr>
  <p:slideViewPr>
    <p:cSldViewPr>
      <p:cViewPr varScale="1">
        <p:scale>
          <a:sx n="110" d="100"/>
          <a:sy n="110" d="100"/>
        </p:scale>
        <p:origin x="-219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D5834FA-2E50-4571-B55E-22B99DBB97F0}" type="datetimeFigureOut">
              <a:rPr lang="en-US" smtClean="0"/>
              <a:t>6/1/2022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B6BAA-710A-4773-8845-AA860835CBC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5834FA-2E50-4571-B55E-22B99DBB97F0}" type="datetimeFigureOut">
              <a:rPr lang="en-US" smtClean="0"/>
              <a:t>6/1/2022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B6BAA-710A-4773-8845-AA860835CBC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5834FA-2E50-4571-B55E-22B99DBB97F0}" type="datetimeFigureOut">
              <a:rPr lang="en-US" smtClean="0"/>
              <a:t>6/1/2022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B6BAA-710A-4773-8845-AA860835CBC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5834FA-2E50-4571-B55E-22B99DBB97F0}" type="datetimeFigureOut">
              <a:rPr lang="en-US" smtClean="0"/>
              <a:t>6/1/2022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B6BAA-710A-4773-8845-AA860835CBC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5834FA-2E50-4571-B55E-22B99DBB97F0}" type="datetimeFigureOut">
              <a:rPr lang="en-US" smtClean="0"/>
              <a:t>6/1/2022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B6BAA-710A-4773-8845-AA860835CBC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D5834FA-2E50-4571-B55E-22B99DBB97F0}" type="datetimeFigureOut">
              <a:rPr lang="en-US" smtClean="0"/>
              <a:t>6/1/2022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2B6BAA-710A-4773-8845-AA860835CBC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D5834FA-2E50-4571-B55E-22B99DBB97F0}" type="datetimeFigureOut">
              <a:rPr lang="en-US" smtClean="0"/>
              <a:t>6/1/2022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2B6BAA-710A-4773-8845-AA860835CBC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D5834FA-2E50-4571-B55E-22B99DBB97F0}" type="datetimeFigureOut">
              <a:rPr lang="en-US" smtClean="0"/>
              <a:t>6/1/2022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2B6BAA-710A-4773-8845-AA860835CBC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5834FA-2E50-4571-B55E-22B99DBB97F0}" type="datetimeFigureOut">
              <a:rPr lang="en-US" smtClean="0"/>
              <a:t>6/1/2022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2B6BAA-710A-4773-8845-AA860835CBC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5834FA-2E50-4571-B55E-22B99DBB97F0}" type="datetimeFigureOut">
              <a:rPr lang="en-US" smtClean="0"/>
              <a:t>6/1/2022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2B6BAA-710A-4773-8845-AA860835CBC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5834FA-2E50-4571-B55E-22B99DBB97F0}" type="datetimeFigureOut">
              <a:rPr lang="en-US" smtClean="0"/>
              <a:t>6/1/2022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2B6BAA-710A-4773-8845-AA860835CBC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5834FA-2E50-4571-B55E-22B99DBB97F0}" type="datetimeFigureOut">
              <a:rPr lang="en-US" smtClean="0"/>
              <a:t>6/1/2022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2B6BAA-710A-4773-8845-AA860835CBC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t>Geroep </a:t>
            </a:r>
            <a:r>
              <a:rPr lang="af-ZA" b="1" dirty="0"/>
              <a:t>vir 'n tyd van </a:t>
            </a:r>
            <a:r>
              <a:rPr lang="af-ZA" b="1" dirty="0" smtClean="0"/>
              <a:t>krisis</a:t>
            </a:r>
            <a:br>
              <a:rPr lang="af-ZA" b="1" dirty="0" smtClean="0"/>
            </a:br>
            <a:r>
              <a:rPr lang="af-ZA" b="1" dirty="0"/>
              <a:t/>
            </a:r>
            <a:br>
              <a:rPr lang="af-ZA" b="1" dirty="0"/>
            </a:br>
            <a:r>
              <a:rPr lang="af-ZA" b="1" u="sng" dirty="0" smtClean="0"/>
              <a:t>Joh. 17:14-17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dirty="0"/>
              <a:t>Our Lord’s first obedience was to the will of his Father; not to the needs of men; the saving of men was the natural outcome of His obedience to the Faher.”</a:t>
            </a:r>
            <a:r>
              <a:rPr lang="en-US" dirty="0"/>
              <a:t/>
            </a:r>
            <a:br>
              <a:rPr lang="en-US" dirty="0"/>
            </a:br>
            <a:r>
              <a:rPr lang="en-US" dirty="0" smtClean="0"/>
              <a:t/>
            </a:r>
            <a:br>
              <a:rPr lang="en-US" dirty="0" smtClean="0"/>
            </a:br>
            <a:r>
              <a:rPr lang="en-US" dirty="0" smtClean="0"/>
              <a:t>				</a:t>
            </a:r>
            <a:r>
              <a:rPr lang="af-ZA" b="1" dirty="0" smtClean="0">
                <a:solidFill>
                  <a:srgbClr val="7030A0"/>
                </a:solidFill>
              </a:rPr>
              <a:t>Oswald Chambers</a:t>
            </a:r>
            <a:endParaRPr lang="en-US" dirty="0">
              <a:solidFill>
                <a:srgbClr val="7030A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6:33</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Nee, beywer julle allereers vir die koninkryk van God en vir die wil van God, dan sal Hy julle ook al hierdie dinge gee</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7:13-14</a:t>
            </a:r>
            <a:r>
              <a:rPr lang="af-ZA" b="1" i="1" dirty="0" smtClean="0"/>
              <a:t/>
            </a:r>
            <a:br>
              <a:rPr lang="af-ZA" b="1" i="1" dirty="0" smtClean="0"/>
            </a:br>
            <a:r>
              <a:rPr lang="af-ZA" b="1" i="1" dirty="0"/>
              <a:t/>
            </a:r>
            <a:br>
              <a:rPr lang="af-ZA" b="1" i="1" dirty="0"/>
            </a:br>
            <a:r>
              <a:rPr lang="af-ZA" i="1" dirty="0" smtClean="0"/>
              <a:t>“Gaan </a:t>
            </a:r>
            <a:r>
              <a:rPr lang="af-ZA" i="1" dirty="0"/>
              <a:t>deur die nou poort in. Die poort wat na die verderf lei, is wyd en die pad daarheen breed, en dié wat daardeur ingaan, is baie. Maar die poort wat na die lewe lei, is nou en die pad daarheen smal, en dié wat dit kry, is min</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7:21</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“Nie </a:t>
            </a:r>
            <a:r>
              <a:rPr lang="af-ZA" i="1" dirty="0"/>
              <a:t>elkeen wat vir My sê: ‘Here, Here,’ sal in die koninkryk van die hemel ingaan nie, maar net hy wat die wil doen van my Vader wat in die hemel is</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2:10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Nee, God het ons gemaak wat ons nou is: in Christus Jesus het Hy ons geskep om ons lewe te wy aan die goeie dade waarvoor Hy ons bestem het.”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14:15</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“As </a:t>
            </a:r>
            <a:r>
              <a:rPr lang="af-ZA" i="1" dirty="0"/>
              <a:t>julle My liefhet, sal julle my opdragte uitvoer</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4800" b="1" dirty="0">
                <a:solidFill>
                  <a:srgbClr val="C00000"/>
                </a:solidFill>
              </a:rPr>
              <a:t>Gaan nie oor al my aktiwiteite nie, maar om my gehoorsaamheid</a:t>
            </a:r>
            <a:endParaRPr lang="en-US" sz="4800" b="1" dirty="0">
              <a:solidFill>
                <a:srgbClr val="C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Eks. 3:7-8</a:t>
            </a:r>
            <a:r>
              <a:rPr lang="af-ZA" i="1" dirty="0">
                <a:solidFill>
                  <a:srgbClr val="00B050"/>
                </a:solidFill>
              </a:rPr>
              <a:t>	</a:t>
            </a:r>
            <a:r>
              <a:rPr lang="af-ZA" i="1" dirty="0" smtClean="0"/>
              <a:t/>
            </a:r>
            <a:br>
              <a:rPr lang="af-ZA" i="1" dirty="0" smtClean="0"/>
            </a:br>
            <a:r>
              <a:rPr lang="af-ZA" i="1" dirty="0" smtClean="0"/>
              <a:t>“Ek </a:t>
            </a:r>
            <a:r>
              <a:rPr lang="af-ZA" i="1" dirty="0"/>
              <a:t>het die ellende van my volk in Egipte duidelik gesien en hulle noodkrete oor die slawedrywers gehoor. Ek het hulle lyding ter harte geneem. Daarom het Ek afgekom om hulle uit die mag van Egipte te bevry en om hulle daarvandaan te laat trek na 'n goeie en uitgestrekte land</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Eks. </a:t>
            </a:r>
            <a:r>
              <a:rPr lang="af-ZA" b="1" dirty="0" smtClean="0">
                <a:solidFill>
                  <a:srgbClr val="00B050"/>
                </a:solidFill>
              </a:rPr>
              <a:t>3:10</a:t>
            </a:r>
            <a:r>
              <a:rPr lang="af-ZA" b="1" i="1" dirty="0" smtClean="0"/>
              <a:t/>
            </a:r>
            <a:br>
              <a:rPr lang="af-ZA" b="1" i="1" dirty="0" smtClean="0"/>
            </a:br>
            <a:r>
              <a:rPr lang="af-ZA" b="1" i="1" dirty="0"/>
              <a:t/>
            </a:r>
            <a:br>
              <a:rPr lang="af-ZA" b="1" i="1" dirty="0"/>
            </a:br>
            <a:r>
              <a:rPr lang="af-ZA" i="1" dirty="0" smtClean="0"/>
              <a:t>“Daarom </a:t>
            </a:r>
            <a:r>
              <a:rPr lang="af-ZA" i="1" dirty="0"/>
              <a:t>stuur Ek jou na die farao toe sodat jy my volk, die Israeliete, uit Egipte kan bevry</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Every culture and country throughout history has had troubles. But I believe we are in the midst of unprecedented levels of crisis today. God has placed us in a unique time in history to impact a world in desperate need of a Savior.” </a:t>
            </a:r>
            <a:br>
              <a:rPr lang="af-ZA" i="1" dirty="0"/>
            </a:br>
            <a:r>
              <a:rPr lang="af-ZA" i="1" dirty="0" smtClean="0"/>
              <a:t/>
            </a:r>
            <a:br>
              <a:rPr lang="af-ZA" i="1" dirty="0" smtClean="0"/>
            </a:br>
            <a:r>
              <a:rPr lang="af-ZA" i="1" dirty="0" smtClean="0"/>
              <a:t>				</a:t>
            </a:r>
            <a:r>
              <a:rPr lang="af-ZA" i="1" dirty="0" smtClean="0">
                <a:solidFill>
                  <a:srgbClr val="7030A0"/>
                </a:solidFill>
              </a:rPr>
              <a:t>	</a:t>
            </a:r>
            <a:r>
              <a:rPr lang="af-ZA" b="1" dirty="0" smtClean="0">
                <a:solidFill>
                  <a:srgbClr val="7030A0"/>
                </a:solidFill>
              </a:rPr>
              <a:t>H. Blackby</a:t>
            </a:r>
            <a:r>
              <a:rPr lang="af-ZA" dirty="0" smtClean="0">
                <a:solidFill>
                  <a:srgbClr val="7030A0"/>
                </a:solidFill>
              </a:rPr>
              <a:t> </a:t>
            </a:r>
            <a:endParaRPr lang="en-US"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12:26	</a:t>
            </a:r>
            <a:r>
              <a:rPr lang="af-ZA" b="1" dirty="0" smtClean="0"/>
              <a:t/>
            </a:r>
            <a:br>
              <a:rPr lang="af-ZA" b="1" dirty="0" smtClean="0"/>
            </a:br>
            <a:r>
              <a:rPr lang="af-ZA" b="1" dirty="0"/>
              <a:t/>
            </a:r>
            <a:br>
              <a:rPr lang="af-ZA" b="1" dirty="0"/>
            </a:br>
            <a:r>
              <a:rPr lang="af-ZA" i="1" dirty="0" smtClean="0"/>
              <a:t>“</a:t>
            </a:r>
            <a:r>
              <a:rPr lang="af-ZA" i="1" dirty="0"/>
              <a:t>As een lid ly, ly al die lede saam; en as een lid geëer word, is al die lede saam bly</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5:13-14</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“Julle </a:t>
            </a:r>
            <a:r>
              <a:rPr lang="af-ZA" i="1" dirty="0"/>
              <a:t>is die sout vir die aarde... Julle is die lig vir die wêreld</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128</Words>
  <Application>Microsoft Office PowerPoint</Application>
  <PresentationFormat>On-screen Show (4:3)</PresentationFormat>
  <Paragraphs>13</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Geroep vir 'n tyd van krisis  Joh. 17:14-17 </vt:lpstr>
      <vt:lpstr>Slide 2</vt:lpstr>
      <vt:lpstr>Eks. 3:7-8  “Ek het die ellende van my volk in Egipte duidelik gesien en hulle noodkrete oor die slawedrywers gehoor. Ek het hulle lyding ter harte geneem. Daarom het Ek afgekom om hulle uit die mag van Egipte te bevry en om hulle daarvandaan te laat trek na 'n goeie en uitgestrekte land”</vt:lpstr>
      <vt:lpstr>Eks. 3:10  “Daarom stuur Ek jou na die farao toe sodat jy my volk, die Israeliete, uit Egipte kan bevry.”</vt:lpstr>
      <vt:lpstr>Slide 5</vt:lpstr>
      <vt:lpstr>“Every culture and country throughout history has had troubles. But I believe we are in the midst of unprecedented levels of crisis today. God has placed us in a unique time in history to impact a world in desperate need of a Savior.”        H. Blackby </vt:lpstr>
      <vt:lpstr>Slide 7</vt:lpstr>
      <vt:lpstr>I Kor. 12:26   “As een lid ly, ly al die lede saam; en as een lid geëer word, is al die lede saam bly.”</vt:lpstr>
      <vt:lpstr>Matt. 5:13-14  “Julle is die sout vir die aarde... Julle is die lig vir die wêreld.”</vt:lpstr>
      <vt:lpstr>Slide 10</vt:lpstr>
      <vt:lpstr>“Our Lord’s first obedience was to the will of his Father; not to the needs of men; the saving of men was the natural outcome of His obedience to the Faher.”      Oswald Chambers</vt:lpstr>
      <vt:lpstr>Matt. 6:33   “Nee, beywer julle allereers vir die koninkryk van God en vir die wil van God, dan sal Hy julle ook al hierdie dinge gee.”</vt:lpstr>
      <vt:lpstr>Matt. 7:13-14  “Gaan deur die nou poort in. Die poort wat na die verderf lei, is wyd en die pad daarheen breed, en dié wat daardeur ingaan, is baie. Maar die poort wat na die lewe lei, is nou en die pad daarheen smal, en dié wat dit kry, is min.”</vt:lpstr>
      <vt:lpstr>Matt. 7:21   “Nie elkeen wat vir My sê: ‘Here, Here,’ sal in die koninkryk van die hemel ingaan nie, maar net hy wat die wil doen van my Vader wat in die hemel is.”</vt:lpstr>
      <vt:lpstr>Ef. 2:10   “Nee, God het ons gemaak wat ons nou is: in Christus Jesus het Hy ons geskep om ons lewe te wy aan die goeie dade waarvoor Hy ons bestem het.”</vt:lpstr>
      <vt:lpstr>Joh. 14:15  “As julle My liefhet, sal julle my opdragte uitvoer.”</vt:lpstr>
      <vt:lpstr>Gaan nie oor al my aktiwiteite nie, maar om my gehoorsaamheid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Geroep vir 'n tyd van krisis  Joh. 17:14-17 </dc:title>
  <dc:creator>Windows User</dc:creator>
  <cp:lastModifiedBy>Windows User</cp:lastModifiedBy>
  <cp:revision>1</cp:revision>
  <dcterms:created xsi:type="dcterms:W3CDTF">2022-06-01T07:05:01Z</dcterms:created>
  <dcterms:modified xsi:type="dcterms:W3CDTF">2022-06-01T07:10:23Z</dcterms:modified>
</cp:coreProperties>
</file>