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5"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426" autoAdjust="0"/>
    <p:restoredTop sz="94660"/>
  </p:normalViewPr>
  <p:slideViewPr>
    <p:cSldViewPr>
      <p:cViewPr varScale="1">
        <p:scale>
          <a:sx n="110" d="100"/>
          <a:sy n="110" d="100"/>
        </p:scale>
        <p:origin x="-214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CEF0C5-5582-4A06-8506-EBB0CD1353A7}"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EF0C5-5582-4A06-8506-EBB0CD1353A7}"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EF0C5-5582-4A06-8506-EBB0CD1353A7}"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CEF0C5-5582-4A06-8506-EBB0CD1353A7}"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CEF0C5-5582-4A06-8506-EBB0CD1353A7}" type="datetimeFigureOut">
              <a:rPr lang="en-US" smtClean="0"/>
              <a:t>6/3/2022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CEF0C5-5582-4A06-8506-EBB0CD1353A7}"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CEF0C5-5582-4A06-8506-EBB0CD1353A7}" type="datetimeFigureOut">
              <a:rPr lang="en-US" smtClean="0"/>
              <a:t>6/3/2022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CEF0C5-5582-4A06-8506-EBB0CD1353A7}" type="datetimeFigureOut">
              <a:rPr lang="en-US" smtClean="0"/>
              <a:t>6/3/2022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CEF0C5-5582-4A06-8506-EBB0CD1353A7}" type="datetimeFigureOut">
              <a:rPr lang="en-US" smtClean="0"/>
              <a:t>6/3/2022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EF0C5-5582-4A06-8506-EBB0CD1353A7}"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CEF0C5-5582-4A06-8506-EBB0CD1353A7}" type="datetimeFigureOut">
              <a:rPr lang="en-US" smtClean="0"/>
              <a:t>6/3/2022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D2BD2-6BCA-4A0D-B5CF-C5052706B88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CEF0C5-5582-4A06-8506-EBB0CD1353A7}" type="datetimeFigureOut">
              <a:rPr lang="en-US" smtClean="0"/>
              <a:t>6/3/2022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0D2BD2-6BCA-4A0D-B5CF-C5052706B88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smtClean="0"/>
              <a:t>God </a:t>
            </a:r>
            <a:r>
              <a:rPr lang="af-ZA" b="1" dirty="0"/>
              <a:t>se missie in hierdie </a:t>
            </a:r>
            <a:r>
              <a:rPr lang="af-ZA" b="1" dirty="0" smtClean="0"/>
              <a:t>wêreld</a:t>
            </a:r>
            <a:br>
              <a:rPr lang="af-ZA" b="1" dirty="0" smtClean="0"/>
            </a:br>
            <a:r>
              <a:rPr lang="en-US" dirty="0"/>
              <a:t/>
            </a:r>
            <a:br>
              <a:rPr lang="en-US" dirty="0"/>
            </a:br>
            <a:r>
              <a:rPr lang="af-ZA" b="1" u="sng" dirty="0" smtClean="0"/>
              <a:t>I Pet. 2:1-10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119:105</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U woord is die lamp wat my die weg wys, die lig op my pad.”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i="1" dirty="0" smtClean="0"/>
              <a:t/>
            </a:r>
            <a:br>
              <a:rPr lang="af-ZA" b="1" i="1" dirty="0" smtClean="0"/>
            </a:br>
            <a:r>
              <a:rPr lang="af-ZA" b="1" i="1" dirty="0"/>
              <a:t/>
            </a:r>
            <a:br>
              <a:rPr lang="af-ZA" b="1" i="1" dirty="0"/>
            </a:br>
            <a:r>
              <a:rPr lang="af-ZA" i="1" dirty="0" smtClean="0"/>
              <a:t>“In </a:t>
            </a:r>
            <a:r>
              <a:rPr lang="af-ZA" i="1" dirty="0"/>
              <a:t>julle harte moet daar net heilige eerbied wees vir Christus die Here. Wees altyd gereed om 'n antwoord te gee aan elkeen wat van julle 'n verduideliking eis oor die hoop wat in julle lewe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Eseg. 22:30</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het iemand tussen hulle gesoek wat 'n muur sou bou en vir die stad in die bres sou tree dat dit nie vernietig word nie, maar Ek het niemand gekry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2:10	</a:t>
            </a:r>
            <a:r>
              <a:rPr lang="af-ZA" b="1" i="1" dirty="0" smtClean="0"/>
              <a:t/>
            </a:r>
            <a:br>
              <a:rPr lang="af-ZA" b="1" i="1" dirty="0" smtClean="0"/>
            </a:br>
            <a:r>
              <a:rPr lang="af-ZA" b="1" i="1" dirty="0"/>
              <a:t/>
            </a:r>
            <a:br>
              <a:rPr lang="af-ZA" b="1" i="1" dirty="0"/>
            </a:br>
            <a:r>
              <a:rPr lang="af-ZA" i="1" dirty="0" smtClean="0"/>
              <a:t>“Nee</a:t>
            </a:r>
            <a:r>
              <a:rPr lang="af-ZA" i="1" dirty="0"/>
              <a:t>, God het ons gemaak wat ons nou is: in Christus Jesus het Hy ons geskep om ons lewe te wy aan die goeie dade waarvoor Hy ons bestem het.”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4:22-24</a:t>
            </a:r>
            <a:r>
              <a:rPr lang="af-ZA" dirty="0">
                <a:solidFill>
                  <a:srgbClr val="00B050"/>
                </a:solidFill>
              </a:rPr>
              <a:t>	</a:t>
            </a:r>
            <a:r>
              <a:rPr lang="af-ZA" dirty="0" smtClean="0"/>
              <a:t/>
            </a:r>
            <a:br>
              <a:rPr lang="af-ZA" dirty="0" smtClean="0"/>
            </a:br>
            <a:r>
              <a:rPr lang="af-ZA" i="1" dirty="0" smtClean="0"/>
              <a:t>“</a:t>
            </a:r>
            <a:r>
              <a:rPr lang="af-ZA" i="1" dirty="0"/>
              <a:t>Hou dan op om te lewe soos julle vroeër gelewe het; breek met die ou, sondige mens in julle wat deur sondige begeertes verteer word. Julle gees en gedagtes moet nuut word; lewe as nuwe mense wat as die beeld van God geskep is: lewe volkome volgens die wil van God en wees heilig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2:20</a:t>
            </a:r>
            <a:r>
              <a:rPr lang="af-ZA" b="1" i="1" dirty="0" smtClean="0"/>
              <a:t/>
            </a:r>
            <a:br>
              <a:rPr lang="af-ZA" b="1" i="1" dirty="0" smtClean="0"/>
            </a:br>
            <a:r>
              <a:rPr lang="af-ZA" b="1" i="1" dirty="0"/>
              <a:t/>
            </a:r>
            <a:br>
              <a:rPr lang="af-ZA" b="1" i="1" dirty="0"/>
            </a:br>
            <a:r>
              <a:rPr lang="af-ZA" i="1" dirty="0" smtClean="0"/>
              <a:t>“ek </a:t>
            </a:r>
            <a:r>
              <a:rPr lang="af-ZA" i="1" dirty="0"/>
              <a:t>is saam met Christus gekruisig, en nou is dit nie meer ek wat lewe nie, maar Christus wat in my lewe. Die lewe wat ek nou nog hier lewe, leef ek in die geloof in die Seun van God wat sy liefde vir my bewys het deur sy lewe vir my af te lê</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12:2</a:t>
            </a:r>
            <a:r>
              <a:rPr lang="af-ZA" b="1" i="1" dirty="0" smtClean="0"/>
              <a:t/>
            </a:r>
            <a:br>
              <a:rPr lang="af-ZA" b="1" i="1" dirty="0" smtClean="0"/>
            </a:br>
            <a:r>
              <a:rPr lang="af-ZA" b="1" i="1" dirty="0"/>
              <a:t/>
            </a:r>
            <a:br>
              <a:rPr lang="af-ZA" b="1" i="1" dirty="0"/>
            </a:br>
            <a:r>
              <a:rPr lang="af-ZA" i="1" dirty="0" smtClean="0"/>
              <a:t>“Julle </a:t>
            </a:r>
            <a:r>
              <a:rPr lang="af-ZA" i="1" dirty="0"/>
              <a:t>moenie aan hierdie sondige wêreld gelyk word nie, maar laat God julle verander deur julle denke te vernuwe. Dan sal julle ook kan onderskei wat die wil van God is, wat vir Hom goed en aanneemlik en volmaak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16:7</a:t>
            </a:r>
            <a:r>
              <a:rPr lang="af-ZA" b="1" i="1" dirty="0" smtClean="0"/>
              <a:t/>
            </a:r>
            <a:br>
              <a:rPr lang="af-ZA" b="1" i="1" dirty="0" smtClean="0"/>
            </a:br>
            <a:r>
              <a:rPr lang="af-ZA" b="1" i="1" dirty="0"/>
              <a:t/>
            </a:r>
            <a:br>
              <a:rPr lang="af-ZA" b="1" i="1" dirty="0"/>
            </a:br>
            <a:r>
              <a:rPr lang="af-ZA" i="1" dirty="0" smtClean="0"/>
              <a:t>“Tog </a:t>
            </a:r>
            <a:r>
              <a:rPr lang="af-ZA" i="1" dirty="0"/>
              <a:t>sê Ek vir julle die waarheid: Dit is tot julle voordeel dat Ek weggaan, want as Ek nie weggaan nie, sal die Voorspraak, die Heilige Gees, nie na julle toe kom nie; maar as Ek gaan, sal Ek Hom na julle toe stuur</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16:13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“Wanneer </a:t>
            </a:r>
            <a:r>
              <a:rPr lang="af-ZA" i="1" dirty="0"/>
              <a:t>Hy kom, die Gees van die waarheid, sal Hy julle in die hele waarheid lei</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5:18	</a:t>
            </a:r>
            <a:r>
              <a:rPr lang="af-ZA" b="1" i="1" dirty="0" smtClean="0"/>
              <a:t/>
            </a:r>
            <a:br>
              <a:rPr lang="af-ZA" b="1" i="1" dirty="0" smtClean="0"/>
            </a:br>
            <a:r>
              <a:rPr lang="af-ZA" b="1" i="1" dirty="0"/>
              <a:t/>
            </a:r>
            <a:br>
              <a:rPr lang="af-ZA" b="1" i="1" dirty="0"/>
            </a:br>
            <a:r>
              <a:rPr lang="af-ZA" i="1" dirty="0" smtClean="0"/>
              <a:t>“</a:t>
            </a:r>
            <a:r>
              <a:rPr lang="af-ZA" i="1" dirty="0"/>
              <a:t>Moet julle nie aan drank te buite gaan nie; daarmee gaan losbandigheid gepaard. Nee, laat die Gees julle vervul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37</Words>
  <Application>Microsoft Office PowerPoint</Application>
  <PresentationFormat>On-screen Show (4:3)</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God se missie in hierdie wêreld  I Pet. 2:1-10</vt:lpstr>
      <vt:lpstr>Slide 2</vt:lpstr>
      <vt:lpstr>Ef. 4:22-24  “Hou dan op om te lewe soos julle vroeër gelewe het; breek met die ou, sondige mens in julle wat deur sondige begeertes verteer word. Julle gees en gedagtes moet nuut word; lewe as nuwe mense wat as die beeld van God geskep is: lewe volkome volgens die wil van God en wees heilig.”</vt:lpstr>
      <vt:lpstr>Gal. 2:20  “ek is saam met Christus gekruisig, en nou is dit nie meer ek wat lewe nie, maar Christus wat in my lewe. Die lewe wat ek nou nog hier lewe, leef ek in die geloof in die Seun van God wat sy liefde vir my bewys het deur sy lewe vir my af te lê.”</vt:lpstr>
      <vt:lpstr>Rom. 12:2  “Julle moenie aan hierdie sondige wêreld gelyk word nie, maar laat God julle verander deur julle denke te vernuwe. Dan sal julle ook kan onderskei wat die wil van God is, wat vir Hom goed en aanneemlik en volmaak is.”</vt:lpstr>
      <vt:lpstr>Slide 6</vt:lpstr>
      <vt:lpstr>Joh. 16:7  “Tog sê Ek vir julle die waarheid: Dit is tot julle voordeel dat Ek weggaan, want as Ek nie weggaan nie, sal die Voorspraak, die Heilige Gees, nie na julle toe kom nie; maar as Ek gaan, sal Ek Hom na julle toe stuur.’</vt:lpstr>
      <vt:lpstr>Joh. 16:13  “Wanneer Hy kom, die Gees van die waarheid, sal Hy julle in die hele waarheid lei.”</vt:lpstr>
      <vt:lpstr>Ef. 5:18   “Moet julle nie aan drank te buite gaan nie; daarmee gaan losbandigheid gepaard. Nee, laat die Gees julle vervul”</vt:lpstr>
      <vt:lpstr>Ps. 119:105   “U woord is die lamp wat my die weg wys, die lig op my pad.”</vt:lpstr>
      <vt:lpstr>Slide 11</vt:lpstr>
      <vt:lpstr>I Pet. 3:15  “In julle harte moet daar net heilige eerbied wees vir Christus die Here. Wees altyd gereed om 'n antwoord te gee aan elkeen wat van julle 'n verduideliking eis oor die hoop wat in julle lewe.”</vt:lpstr>
      <vt:lpstr>Slide 13</vt:lpstr>
      <vt:lpstr>Eseg. 22:30   “Ek het iemand tussen hulle gesoek wat 'n muur sou bou en vir die stad in die bres sou tree dat dit nie vernietig word nie, maar Ek het niemand gekry nie.”</vt:lpstr>
      <vt:lpstr>Slide 15</vt:lpstr>
      <vt:lpstr>Ef. 2:10   “Nee, God het ons gemaak wat ons nou is: in Christus Jesus het Hy ons geskep om ons lewe te wy aan die goeie dade waarvoor Hy ons bestem het.”</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se missie in hierdie wêreld  I Pet. 2:1-10</dc:title>
  <dc:creator>Windows User</dc:creator>
  <cp:lastModifiedBy>Windows User</cp:lastModifiedBy>
  <cp:revision>2</cp:revision>
  <dcterms:created xsi:type="dcterms:W3CDTF">2022-06-03T06:47:35Z</dcterms:created>
  <dcterms:modified xsi:type="dcterms:W3CDTF">2022-06-03T06:51:30Z</dcterms:modified>
</cp:coreProperties>
</file>