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80" r:id="rId6"/>
    <p:sldId id="276" r:id="rId7"/>
    <p:sldId id="257" r:id="rId8"/>
    <p:sldId id="258" r:id="rId9"/>
    <p:sldId id="259" r:id="rId10"/>
    <p:sldId id="260" r:id="rId11"/>
    <p:sldId id="261" r:id="rId12"/>
    <p:sldId id="262" r:id="rId13"/>
    <p:sldId id="263" r:id="rId14"/>
    <p:sldId id="281"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747" autoAdjust="0"/>
    <p:restoredTop sz="94660"/>
  </p:normalViewPr>
  <p:slideViewPr>
    <p:cSldViewPr>
      <p:cViewPr varScale="1">
        <p:scale>
          <a:sx n="110" d="100"/>
          <a:sy n="110" d="100"/>
        </p:scale>
        <p:origin x="-21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456957-7FAF-4BFA-826D-691D982945CC}"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56957-7FAF-4BFA-826D-691D982945CC}"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56957-7FAF-4BFA-826D-691D982945CC}"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56957-7FAF-4BFA-826D-691D982945CC}"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56957-7FAF-4BFA-826D-691D982945CC}"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456957-7FAF-4BFA-826D-691D982945CC}"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456957-7FAF-4BFA-826D-691D982945CC}"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456957-7FAF-4BFA-826D-691D982945CC}"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56957-7FAF-4BFA-826D-691D982945CC}"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56957-7FAF-4BFA-826D-691D982945CC}"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56957-7FAF-4BFA-826D-691D982945CC}"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50AAD-EDE7-4BD9-AEFE-523ECA8CC2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56957-7FAF-4BFA-826D-691D982945CC}" type="datetimeFigureOut">
              <a:rPr lang="en-US" smtClean="0"/>
              <a:pPr/>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50AAD-EDE7-4BD9-AEFE-523ECA8CC2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u="sng" dirty="0" smtClean="0"/>
              <a:t>Luk. </a:t>
            </a:r>
            <a:r>
              <a:rPr lang="af-ZA" b="1" u="sng" dirty="0" smtClean="0"/>
              <a:t>21:7-12</a:t>
            </a:r>
            <a:br>
              <a:rPr lang="af-ZA" b="1" u="sng" dirty="0" smtClean="0"/>
            </a:br>
            <a:r>
              <a:rPr lang="af-ZA" b="1" u="sng" dirty="0" smtClean="0"/>
              <a:t/>
            </a:r>
            <a:br>
              <a:rPr lang="af-ZA" b="1" u="sng" dirty="0" smtClean="0"/>
            </a:br>
            <a:r>
              <a:rPr lang="af-ZA" b="1" dirty="0" smtClean="0"/>
              <a:t>Tekens </a:t>
            </a:r>
            <a:r>
              <a:rPr lang="af-ZA" b="1" dirty="0" smtClean="0"/>
              <a:t>van die tye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5" name="Picture 4" descr="brande.png"/>
          <p:cNvPicPr>
            <a:picLocks noChangeAspect="1"/>
          </p:cNvPicPr>
          <p:nvPr/>
        </p:nvPicPr>
        <p:blipFill>
          <a:blip r:embed="rId2" cstate="print"/>
          <a:stretch>
            <a:fillRect/>
          </a:stretch>
        </p:blipFill>
        <p:spPr>
          <a:xfrm>
            <a:off x="0" y="201706"/>
            <a:ext cx="9144000" cy="64545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3" name="Picture 2" descr="Storms.png"/>
          <p:cNvPicPr>
            <a:picLocks noChangeAspect="1"/>
          </p:cNvPicPr>
          <p:nvPr/>
        </p:nvPicPr>
        <p:blipFill>
          <a:blip r:embed="rId2" cstate="print"/>
          <a:stretch>
            <a:fillRect/>
          </a:stretch>
        </p:blipFill>
        <p:spPr>
          <a:xfrm>
            <a:off x="0" y="201706"/>
            <a:ext cx="9144000" cy="64545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3" name="Picture 2" descr="tempratuur.png"/>
          <p:cNvPicPr>
            <a:picLocks noChangeAspect="1"/>
          </p:cNvPicPr>
          <p:nvPr/>
        </p:nvPicPr>
        <p:blipFill>
          <a:blip r:embed="rId2" cstate="print"/>
          <a:stretch>
            <a:fillRect/>
          </a:stretch>
        </p:blipFill>
        <p:spPr>
          <a:xfrm>
            <a:off x="0" y="201706"/>
            <a:ext cx="9144000" cy="64545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smtClean="0">
                <a:solidFill>
                  <a:srgbClr val="00B050"/>
                </a:solidFill>
              </a:rPr>
              <a:t>II Tim. 3:12</a:t>
            </a:r>
            <a:r>
              <a:rPr lang="af-ZA" i="1" dirty="0" smtClean="0">
                <a:solidFill>
                  <a:srgbClr val="00B050"/>
                </a:solidFill>
              </a:rPr>
              <a:t>	</a:t>
            </a:r>
            <a:r>
              <a:rPr lang="af-ZA" i="1" dirty="0" smtClean="0"/>
              <a:t/>
            </a:r>
            <a:br>
              <a:rPr lang="af-ZA" i="1" dirty="0" smtClean="0"/>
            </a:br>
            <a:r>
              <a:rPr lang="af-ZA" i="1" dirty="0" smtClean="0"/>
              <a:t/>
            </a:r>
            <a:br>
              <a:rPr lang="af-ZA" i="1" dirty="0" smtClean="0"/>
            </a:br>
            <a:r>
              <a:rPr lang="af-ZA" i="1" dirty="0" smtClean="0"/>
              <a:t>“</a:t>
            </a:r>
            <a:r>
              <a:rPr lang="af-ZA" i="1" dirty="0" smtClean="0"/>
              <a:t>Almal wat in Christus Jesus toegewy aan God wil lewe, sal ook vervolg word</a:t>
            </a:r>
            <a:r>
              <a:rPr lang="af-ZA" i="1"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smtClean="0">
                <a:solidFill>
                  <a:srgbClr val="00B050"/>
                </a:solidFill>
              </a:rPr>
              <a:t>Hand. 20:29-31</a:t>
            </a:r>
            <a:r>
              <a:rPr lang="af-ZA" i="1" dirty="0" smtClean="0">
                <a:solidFill>
                  <a:srgbClr val="00B050"/>
                </a:solidFill>
              </a:rPr>
              <a:t>	</a:t>
            </a:r>
            <a:r>
              <a:rPr lang="af-ZA" i="1" dirty="0" smtClean="0"/>
              <a:t/>
            </a:r>
            <a:br>
              <a:rPr lang="af-ZA" i="1" dirty="0" smtClean="0"/>
            </a:br>
            <a:r>
              <a:rPr lang="af-ZA" i="1" dirty="0" smtClean="0"/>
              <a:t/>
            </a:r>
            <a:br>
              <a:rPr lang="af-ZA" i="1" dirty="0" smtClean="0"/>
            </a:br>
            <a:r>
              <a:rPr lang="af-ZA" i="1" dirty="0" smtClean="0"/>
              <a:t>“</a:t>
            </a:r>
            <a:r>
              <a:rPr lang="af-ZA" i="1" dirty="0" smtClean="0"/>
              <a:t>Ek weet dat daar ná my vertrek wrede wolwe onder julle sal indring, en hulle sal die kudde nie ontsien nie. Ja, uit julle eie geledere sal daar mense na vore kom wat met leuens die gelowiges agter hulle aan sal probeer verlei. Wees waaksaam</a:t>
            </a:r>
            <a:r>
              <a:rPr lang="af-ZA" i="1"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smtClean="0">
                <a:solidFill>
                  <a:srgbClr val="00B050"/>
                </a:solidFill>
              </a:rPr>
              <a:t>Matt. 24:11-13</a:t>
            </a:r>
            <a:r>
              <a:rPr lang="af-ZA" i="1" dirty="0" smtClean="0">
                <a:solidFill>
                  <a:srgbClr val="00B050"/>
                </a:solidFill>
              </a:rPr>
              <a:t>	</a:t>
            </a:r>
            <a:r>
              <a:rPr lang="af-ZA" i="1" dirty="0" smtClean="0"/>
              <a:t/>
            </a:r>
            <a:br>
              <a:rPr lang="af-ZA" i="1" dirty="0" smtClean="0"/>
            </a:br>
            <a:r>
              <a:rPr lang="af-ZA" i="1" dirty="0" smtClean="0"/>
              <a:t/>
            </a:r>
            <a:br>
              <a:rPr lang="af-ZA" i="1" dirty="0" smtClean="0"/>
            </a:br>
            <a:r>
              <a:rPr lang="af-ZA" i="1" dirty="0" smtClean="0"/>
              <a:t>“</a:t>
            </a:r>
            <a:r>
              <a:rPr lang="af-ZA" i="1" dirty="0" smtClean="0"/>
              <a:t>Daar sal baie vals profete kom, en hulle sal baie mense mislei. Omdat die minagting van die wet van God sal toeneem, sal die liefde by baie verkoel. Maar wie tot die einde volhard, sal gered word</a:t>
            </a:r>
            <a:r>
              <a:rPr lang="af-ZA" i="1"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6" name="Picture 5" descr="natural-disasters(4).png"/>
          <p:cNvPicPr>
            <a:picLocks noChangeAspect="1"/>
          </p:cNvPicPr>
          <p:nvPr/>
        </p:nvPicPr>
        <p:blipFill>
          <a:blip r:embed="rId2" cstate="print"/>
          <a:stretch>
            <a:fillRect/>
          </a:stretch>
        </p:blipFill>
        <p:spPr>
          <a:xfrm>
            <a:off x="0" y="201706"/>
            <a:ext cx="9144000" cy="64545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8" name="Picture 7" descr="natural-disasters(7).png"/>
          <p:cNvPicPr>
            <a:picLocks noChangeAspect="1"/>
          </p:cNvPicPr>
          <p:nvPr/>
        </p:nvPicPr>
        <p:blipFill>
          <a:blip r:embed="rId2" cstate="print"/>
          <a:stretch>
            <a:fillRect/>
          </a:stretch>
        </p:blipFill>
        <p:spPr>
          <a:xfrm>
            <a:off x="0" y="201706"/>
            <a:ext cx="9144000" cy="645458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3" name="Picture 2" descr="natural-disasters.png"/>
          <p:cNvPicPr>
            <a:picLocks noChangeAspect="1"/>
          </p:cNvPicPr>
          <p:nvPr/>
        </p:nvPicPr>
        <p:blipFill>
          <a:blip r:embed="rId2" cstate="print"/>
          <a:stretch>
            <a:fillRect/>
          </a:stretch>
        </p:blipFill>
        <p:spPr>
          <a:xfrm>
            <a:off x="0" y="201706"/>
            <a:ext cx="9144000" cy="645458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9" name="Picture 8" descr="natural-disasters(5).png"/>
          <p:cNvPicPr>
            <a:picLocks noChangeAspect="1"/>
          </p:cNvPicPr>
          <p:nvPr/>
        </p:nvPicPr>
        <p:blipFill>
          <a:blip r:embed="rId2" cstate="print"/>
          <a:stretch>
            <a:fillRect/>
          </a:stretch>
        </p:blipFill>
        <p:spPr>
          <a:xfrm>
            <a:off x="0" y="201706"/>
            <a:ext cx="9144000" cy="64545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13</Words>
  <Application>Microsoft Office PowerPoint</Application>
  <PresentationFormat>On-screen Show (4:3)</PresentationFormat>
  <Paragraphs>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Luk. 21:7-12  Tekens van die tye</vt:lpstr>
      <vt:lpstr>Slide 2</vt:lpstr>
      <vt:lpstr>Hand. 20:29-31   “Ek weet dat daar ná my vertrek wrede wolwe onder julle sal indring, en hulle sal die kudde nie ontsien nie. Ja, uit julle eie geledere sal daar mense na vore kom wat met leuens die gelowiges agter hulle aan sal probeer verlei. Wees waaksaam.”</vt:lpstr>
      <vt:lpstr>Matt. 24:11-13   “Daar sal baie vals profete kom, en hulle sal baie mense mislei. Omdat die minagting van die wet van God sal toeneem, sal die liefde by baie verkoel. Maar wie tot die einde volhard, sal gered word.”</vt:lpstr>
      <vt:lpstr>Slide 5</vt:lpstr>
      <vt:lpstr>Slide 6</vt:lpstr>
      <vt:lpstr>Slide 7</vt:lpstr>
      <vt:lpstr>Slide 8</vt:lpstr>
      <vt:lpstr>Slide 9</vt:lpstr>
      <vt:lpstr>Slide 10</vt:lpstr>
      <vt:lpstr>Slide 11</vt:lpstr>
      <vt:lpstr>Slide 12</vt:lpstr>
      <vt:lpstr>Slide 13</vt:lpstr>
      <vt:lpstr>II Tim. 3:12   “Almal wat in Christus Jesus toegewy aan God wil lewe, sal ook vervolg word.</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cp:revision>
  <dcterms:created xsi:type="dcterms:W3CDTF">2022-01-13T06:29:19Z</dcterms:created>
  <dcterms:modified xsi:type="dcterms:W3CDTF">2022-01-14T06:19:31Z</dcterms:modified>
</cp:coreProperties>
</file>