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4"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270" autoAdjust="0"/>
    <p:restoredTop sz="94660"/>
  </p:normalViewPr>
  <p:slideViewPr>
    <p:cSldViewPr>
      <p:cViewPr varScale="1">
        <p:scale>
          <a:sx n="110" d="100"/>
          <a:sy n="110" d="100"/>
        </p:scale>
        <p:origin x="-215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97546F-E61E-4FC7-8B99-C19552CEA19D}"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5634B-339C-476B-BFC1-F0D38E40DA0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97546F-E61E-4FC7-8B99-C19552CEA19D}"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5634B-339C-476B-BFC1-F0D38E40DA0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97546F-E61E-4FC7-8B99-C19552CEA19D}"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5634B-339C-476B-BFC1-F0D38E40DA0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97546F-E61E-4FC7-8B99-C19552CEA19D}"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5634B-339C-476B-BFC1-F0D38E40DA0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97546F-E61E-4FC7-8B99-C19552CEA19D}"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5634B-339C-476B-BFC1-F0D38E40DA0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97546F-E61E-4FC7-8B99-C19552CEA19D}" type="datetimeFigureOut">
              <a:rPr lang="en-US" smtClean="0"/>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85634B-339C-476B-BFC1-F0D38E40DA0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97546F-E61E-4FC7-8B99-C19552CEA19D}" type="datetimeFigureOut">
              <a:rPr lang="en-US" smtClean="0"/>
              <a:t>1/12/2022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85634B-339C-476B-BFC1-F0D38E40DA0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97546F-E61E-4FC7-8B99-C19552CEA19D}" type="datetimeFigureOut">
              <a:rPr lang="en-US" smtClean="0"/>
              <a:t>1/12/2022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85634B-339C-476B-BFC1-F0D38E40DA0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97546F-E61E-4FC7-8B99-C19552CEA19D}" type="datetimeFigureOut">
              <a:rPr lang="en-US" smtClean="0"/>
              <a:t>1/12/2022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85634B-339C-476B-BFC1-F0D38E40DA0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97546F-E61E-4FC7-8B99-C19552CEA19D}" type="datetimeFigureOut">
              <a:rPr lang="en-US" smtClean="0"/>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85634B-339C-476B-BFC1-F0D38E40DA0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97546F-E61E-4FC7-8B99-C19552CEA19D}" type="datetimeFigureOut">
              <a:rPr lang="en-US" smtClean="0"/>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85634B-339C-476B-BFC1-F0D38E40DA0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97546F-E61E-4FC7-8B99-C19552CEA19D}" type="datetimeFigureOut">
              <a:rPr lang="en-US" smtClean="0"/>
              <a:t>1/12/2022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85634B-339C-476B-BFC1-F0D38E40DA0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Luk. </a:t>
            </a:r>
            <a:r>
              <a:rPr lang="af-ZA" b="1" u="sng" dirty="0" smtClean="0"/>
              <a:t>21:34-36</a:t>
            </a:r>
            <a:br>
              <a:rPr lang="af-ZA" b="1" u="sng" dirty="0" smtClean="0"/>
            </a:br>
            <a:r>
              <a:rPr lang="af-ZA" b="1" u="sng" dirty="0"/>
              <a:t/>
            </a:r>
            <a:br>
              <a:rPr lang="af-ZA" b="1" u="sng" dirty="0"/>
            </a:br>
            <a:r>
              <a:rPr lang="af-ZA" b="1" dirty="0" smtClean="0"/>
              <a:t>Wees </a:t>
            </a:r>
            <a:r>
              <a:rPr lang="af-ZA" b="1" dirty="0"/>
              <a:t>waaksaam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24:45-51</a:t>
            </a:r>
            <a:r>
              <a:rPr lang="af-ZA" i="1" dirty="0"/>
              <a:t>	</a:t>
            </a:r>
            <a:r>
              <a:rPr lang="af-ZA" i="1" dirty="0" smtClean="0"/>
              <a:t/>
            </a:r>
            <a:br>
              <a:rPr lang="af-ZA" i="1" dirty="0" smtClean="0"/>
            </a:br>
            <a:r>
              <a:rPr lang="af-ZA" i="1" dirty="0" smtClean="0"/>
              <a:t>“</a:t>
            </a:r>
            <a:r>
              <a:rPr lang="af-ZA" i="1" dirty="0"/>
              <a:t>Wie is eintlik die getroue en verstandige slaaf vir wie sy eienaar oor sy ander slawe aangestel het om hulle op tyd kos te gee? Dit is die slaaf vir wie sy eienaar by sy tuiskoms so aan die werk sal kry. Gelukkig is hy! Dit verseker Ek julle: Hy sal hom aanstel oor alles wat hy besit</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a:t>“Maar as dit 'n slegte slaaf is, sal hy by homself dink: my eienaar bly lank weg. Dan sal hy die ander slawe begin slaan en saam met die dronkaards eet en drink. Die eienaar van daardie slaaf sal op 'n dag kom dat hy dit nie verwag nie, en op 'n uur wat hy nie vooraf weet nie. Dan sal sy eienaar hom laat doodmaak en hom die lot van huigelaars laat deel. Daar sal hulle huil en op hulle tande kners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Pet. </a:t>
            </a:r>
            <a:r>
              <a:rPr lang="af-ZA" b="1" dirty="0" smtClean="0">
                <a:solidFill>
                  <a:srgbClr val="00B050"/>
                </a:solidFill>
              </a:rPr>
              <a:t>3:4</a:t>
            </a:r>
            <a:r>
              <a:rPr lang="af-ZA" b="1" i="1" dirty="0" smtClean="0"/>
              <a:t/>
            </a:r>
            <a:br>
              <a:rPr lang="af-ZA" b="1" i="1" dirty="0" smtClean="0"/>
            </a:br>
            <a:r>
              <a:rPr lang="af-ZA" b="1" i="1" dirty="0"/>
              <a:t/>
            </a:r>
            <a:br>
              <a:rPr lang="af-ZA" b="1" i="1" dirty="0"/>
            </a:br>
            <a:r>
              <a:rPr lang="af-ZA" i="1" dirty="0" smtClean="0"/>
              <a:t> “</a:t>
            </a:r>
            <a:r>
              <a:rPr lang="af-ZA" i="1" dirty="0"/>
              <a:t>Hulle sal spot en sê: “En wat het nou geword van die belofte van sy wederkoms? Ons vaders is al dood, en tog bly alles nog net soos dit was van die begin van die skepping af.”</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Vigilant anticipation of the Lord’s return produces the fear that leads to holiness and virtue in believers, since it motivates separation from worldliness and sin.”</a:t>
            </a:r>
            <a:br>
              <a:rPr lang="af-ZA" i="1" dirty="0"/>
            </a:br>
            <a:r>
              <a:rPr lang="en-US" i="1" dirty="0" smtClean="0"/>
              <a:t/>
            </a:r>
            <a:br>
              <a:rPr lang="en-US" i="1" dirty="0" smtClean="0"/>
            </a:br>
            <a:r>
              <a:rPr lang="en-US"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5:18	</a:t>
            </a:r>
            <a:r>
              <a:rPr lang="af-ZA" b="1" i="1" dirty="0" smtClean="0"/>
              <a:t/>
            </a:r>
            <a:br>
              <a:rPr lang="af-ZA" b="1" i="1" dirty="0" smtClean="0"/>
            </a:br>
            <a:r>
              <a:rPr lang="af-ZA" b="1" i="1" dirty="0"/>
              <a:t/>
            </a:r>
            <a:br>
              <a:rPr lang="af-ZA" b="1" i="1" dirty="0"/>
            </a:br>
            <a:r>
              <a:rPr lang="af-ZA" i="1" dirty="0" smtClean="0"/>
              <a:t>“</a:t>
            </a:r>
            <a:r>
              <a:rPr lang="af-ZA" i="1" dirty="0"/>
              <a:t>Moet julle nie aan drank te buite gaan nie; daarmee gaan losbandigheid gepaard. Nee, laat die Gees julle vervul</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a:t>
            </a:r>
            <a:r>
              <a:rPr lang="af-ZA" b="1" dirty="0" smtClean="0">
                <a:solidFill>
                  <a:srgbClr val="00B050"/>
                </a:solidFill>
              </a:rPr>
              <a:t>4:18-19</a:t>
            </a:r>
            <a:br>
              <a:rPr lang="af-ZA" b="1" dirty="0" smtClean="0">
                <a:solidFill>
                  <a:srgbClr val="00B050"/>
                </a:solidFill>
              </a:rPr>
            </a:br>
            <a:r>
              <a:rPr lang="af-ZA" i="1" dirty="0">
                <a:solidFill>
                  <a:srgbClr val="00B050"/>
                </a:solidFill>
              </a:rPr>
              <a:t>	</a:t>
            </a:r>
            <a:r>
              <a:rPr lang="af-ZA" i="1" dirty="0" smtClean="0"/>
              <a:t/>
            </a:r>
            <a:br>
              <a:rPr lang="af-ZA" i="1" dirty="0" smtClean="0"/>
            </a:br>
            <a:r>
              <a:rPr lang="af-ZA" i="1" dirty="0" smtClean="0"/>
              <a:t>“</a:t>
            </a:r>
            <a:r>
              <a:rPr lang="af-ZA" i="1" dirty="0"/>
              <a:t>Daar is mense by wie daar soos tussen die onkruid gesaai word. Dit is hulle wat die woord hoor, maar die sorge van die lewe en die verleiding van rykdom en die begeertes na allerhande ander dinge kom op en verstik die woord, en dit bly sonder vrug</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6:25</a:t>
            </a:r>
            <a:r>
              <a:rPr lang="af-ZA" i="1" dirty="0"/>
              <a:t>	</a:t>
            </a:r>
            <a:r>
              <a:rPr lang="af-ZA" i="1" dirty="0" smtClean="0"/>
              <a:t/>
            </a:r>
            <a:br>
              <a:rPr lang="af-ZA" i="1" dirty="0" smtClean="0"/>
            </a:br>
            <a:r>
              <a:rPr lang="af-ZA" i="1" dirty="0"/>
              <a:t/>
            </a:r>
            <a:br>
              <a:rPr lang="af-ZA" i="1" dirty="0"/>
            </a:br>
            <a:r>
              <a:rPr lang="af-ZA" i="1" dirty="0" smtClean="0"/>
              <a:t>“Daarom </a:t>
            </a:r>
            <a:r>
              <a:rPr lang="af-ZA" i="1" dirty="0"/>
              <a:t>sê Ek vir julle: Moet julle nie bekommer oor julle lewe, oor wat julle moet eet of drink nie, of oor julle liggaam, oor wat julle moet aantrek nie. Is die lewe nie belangriker as kos en die liggaam as klere nie?”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6:32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Dit is alles dinge waaroor die ongelowiges begaan is. Julle hemelse Vader weet tog dat julle dit alles nodig het</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6:33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Nee, beywer julle allereers vir die koninkryk van God en vir die wil van God, dan sal Hy julle ook al hierdie dinge gee</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6:34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Moet julle dus nie oor môre bekommer nie, want môre bring sy eie bekommernis. Elke dag bring genoeg moeilikheid van sy eie</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13:11-14</a:t>
            </a:r>
            <a:r>
              <a:rPr lang="af-ZA" i="1" dirty="0"/>
              <a:t>	</a:t>
            </a:r>
            <a:r>
              <a:rPr lang="af-ZA" i="1" dirty="0" smtClean="0"/>
              <a:t/>
            </a:r>
            <a:br>
              <a:rPr lang="af-ZA" i="1" dirty="0" smtClean="0"/>
            </a:br>
            <a:r>
              <a:rPr lang="af-ZA" i="1" dirty="0"/>
              <a:t/>
            </a:r>
            <a:br>
              <a:rPr lang="af-ZA" i="1" dirty="0"/>
            </a:br>
            <a:r>
              <a:rPr lang="af-ZA" i="1" dirty="0" smtClean="0"/>
              <a:t>“</a:t>
            </a:r>
            <a:r>
              <a:rPr lang="af-ZA" i="1" dirty="0"/>
              <a:t>En dit alles is nodig omdat julle weet hoe laat dit al is. Die uur is reeds daar dat julle uit die slaap moet wakker word, want die tyd van ons finale verlossing is nou nader as toe ons tot die geloof gekom het. Die nag is byna verby; dit is amper dag.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Laat </a:t>
            </a:r>
            <a:r>
              <a:rPr lang="af-ZA" i="1" dirty="0"/>
              <a:t>ons dan ophou met die werke van die duisternis; laat ons die wapens van die lig opneem. Ons moet welvoeglik lewe soos dit in die daglig hoort. Daar moet geen drinkery en uitspattigheid, geen ontug en onsedelikheid, geen rusie en jaloesie wees nie. Nee, julle moet lewe soos volgelinge van die Here Jesus Christus”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1:6</a:t>
            </a:r>
            <a:r>
              <a:rPr lang="af-ZA" b="1" dirty="0" smtClean="0"/>
              <a:t/>
            </a:r>
            <a:br>
              <a:rPr lang="af-ZA" b="1" dirty="0" smtClean="0"/>
            </a:br>
            <a:r>
              <a:rPr lang="af-ZA" b="1" dirty="0"/>
              <a:t/>
            </a:r>
            <a:br>
              <a:rPr lang="af-ZA" b="1" dirty="0"/>
            </a:br>
            <a:r>
              <a:rPr lang="af-ZA" i="1" dirty="0" smtClean="0"/>
              <a:t>“Ek </a:t>
            </a:r>
            <a:r>
              <a:rPr lang="af-ZA" i="1" dirty="0"/>
              <a:t>is veral ook daarvan oortuig dat God, wat die goeie werk in julle begin het, dit end-uit sal voer en dit sal voleindig op die dag wanneer Christus Jesus kom</a:t>
            </a:r>
            <a:r>
              <a:rPr lang="af-ZA" i="1" dirty="0" smtClean="0"/>
              <a: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Tit. 2:12-13</a:t>
            </a:r>
            <a:r>
              <a:rPr lang="af-ZA" dirty="0">
                <a:solidFill>
                  <a:srgbClr val="00B050"/>
                </a:solidFill>
              </a:rPr>
              <a:t>	</a:t>
            </a:r>
            <a:r>
              <a:rPr lang="af-ZA" dirty="0" smtClean="0"/>
              <a:t/>
            </a:r>
            <a:br>
              <a:rPr lang="af-ZA" dirty="0" smtClean="0"/>
            </a:br>
            <a:r>
              <a:rPr lang="af-ZA" i="1" dirty="0" smtClean="0"/>
              <a:t>“</a:t>
            </a:r>
            <a:r>
              <a:rPr lang="af-ZA" i="1" dirty="0"/>
              <a:t>Dit voed ons op om die goddelose leefwyse en wêreldse begeerlikhede te laat vaar en met selfbeheersing, opregtheid en godsvrug in die teenswoordige wêreld te lewe, terwyl ons uitsien na die gelukkige dag wat ons verwag. Op daardie dag sal die heerlikheid van ons grote God en Verlosser, Jesus Christus, verskyn</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Tess. </a:t>
            </a:r>
            <a:r>
              <a:rPr lang="af-ZA" b="1" dirty="0" smtClean="0">
                <a:solidFill>
                  <a:srgbClr val="00B050"/>
                </a:solidFill>
              </a:rPr>
              <a:t>1:9-10</a:t>
            </a:r>
            <a:r>
              <a:rPr lang="af-ZA" b="1" i="1" dirty="0" smtClean="0"/>
              <a:t/>
            </a:r>
            <a:br>
              <a:rPr lang="af-ZA" b="1" i="1" dirty="0" smtClean="0"/>
            </a:br>
            <a:r>
              <a:rPr lang="af-ZA" b="1" i="1" dirty="0"/>
              <a:t/>
            </a:r>
            <a:br>
              <a:rPr lang="af-ZA" b="1" i="1" dirty="0"/>
            </a:br>
            <a:r>
              <a:rPr lang="af-ZA" i="1" dirty="0" smtClean="0"/>
              <a:t>“Die </a:t>
            </a:r>
            <a:r>
              <a:rPr lang="af-ZA" i="1" dirty="0"/>
              <a:t>mense vertel self hoe julle ons ontvang het en hoe julle julle van die afgode tot God bekeer het en nou die lewende en ware God dien en dat julle sy Seun wat Hy uit die dood opgewek het, uit die hemel verwag, Jesus deur wie ons gered word van die oordeel wat kom</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Matt. </a:t>
            </a:r>
            <a:r>
              <a:rPr lang="af-ZA" b="1" dirty="0" smtClean="0">
                <a:solidFill>
                  <a:srgbClr val="00B050"/>
                </a:solidFill>
              </a:rPr>
              <a:t>24:36-42</a:t>
            </a:r>
            <a:r>
              <a:rPr lang="af-ZA" b="1" dirty="0" smtClean="0"/>
              <a:t/>
            </a:r>
            <a:br>
              <a:rPr lang="af-ZA" b="1" dirty="0" smtClean="0"/>
            </a:br>
            <a:r>
              <a:rPr lang="af-ZA" i="1" dirty="0"/>
              <a:t>	</a:t>
            </a:r>
            <a:r>
              <a:rPr lang="af-ZA" i="1" dirty="0" smtClean="0"/>
              <a:t/>
            </a:r>
            <a:br>
              <a:rPr lang="af-ZA" i="1" dirty="0" smtClean="0"/>
            </a:br>
            <a:r>
              <a:rPr lang="af-ZA" i="1" dirty="0" smtClean="0"/>
              <a:t>“</a:t>
            </a:r>
            <a:r>
              <a:rPr lang="af-ZA" i="1" dirty="0"/>
              <a:t>Maar niemand weet wanneer daardie dag en uur kom nie, nie die engele in die hemel nie en ook nie die Seun nie. Net die Vader weet dit. Soos dit in die dae van Noag was, sal dit ook wees by die koms van die Seun van die mens.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In daardie dae voor die sondvloed het hulle soos gewoonlik geëet en gedrink en getrou tot op die dag dat Noag in die ark ingegaan het. Hulle het nie besef wat aan die gang was nie, totdat die sondvloed gekom en hulle almal weggesleur het.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a:t>Net so sal dit gaan by die koms van die Seun van die mens. Dan sal twee mense op die land werk, die een sal saamgeneem en die ander een agtergelaat word. Twee vroue sal by die meul koring maal, die een sal saamgeneem en die ander een agtergelaat word. Bly dus waaksaam, omdat julle nie weet watter dag julle Here kom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24:43-44</a:t>
            </a:r>
            <a:r>
              <a:rPr lang="af-ZA" i="1" dirty="0">
                <a:solidFill>
                  <a:srgbClr val="00B050"/>
                </a:solidFill>
              </a:rPr>
              <a:t>	</a:t>
            </a:r>
            <a:r>
              <a:rPr lang="af-ZA" i="1" dirty="0" smtClean="0"/>
              <a:t/>
            </a:r>
            <a:br>
              <a:rPr lang="af-ZA" i="1" dirty="0" smtClean="0"/>
            </a:br>
            <a:r>
              <a:rPr lang="af-ZA" i="1" dirty="0" smtClean="0"/>
              <a:t>“</a:t>
            </a:r>
            <a:r>
              <a:rPr lang="af-ZA" i="1" dirty="0"/>
              <a:t>Onthou dit: as die huiseienaar geweet het watter tyd van die nag die dief kom, sou hy wag gehou het en nie toegelaat het dat daar in sy huis ingebreek word nie. Om dieselfde rede moet julle ook altyd gereed wees, want die Seun van die mens kom op 'n uur dat julle dit nie verwag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348</Words>
  <Application>Microsoft Office PowerPoint</Application>
  <PresentationFormat>On-screen Show (4:3)</PresentationFormat>
  <Paragraphs>20</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Luk. 21:34-36  Wees waaksaam</vt:lpstr>
      <vt:lpstr>Slide 2</vt:lpstr>
      <vt:lpstr>Tit. 2:12-13  “Dit voed ons op om die goddelose leefwyse en wêreldse begeerlikhede te laat vaar en met selfbeheersing, opregtheid en godsvrug in die teenswoordige wêreld te lewe, terwyl ons uitsien na die gelukkige dag wat ons verwag. Op daardie dag sal die heerlikheid van ons grote God en Verlosser, Jesus Christus, verskyn.”</vt:lpstr>
      <vt:lpstr>Slide 4</vt:lpstr>
      <vt:lpstr>I Tess. 1:9-10  “Die mense vertel self hoe julle ons ontvang het en hoe julle julle van die afgode tot God bekeer het en nou die lewende en ware God dien en dat julle sy Seun wat Hy uit die dood opgewek het, uit die hemel verwag, Jesus deur wie ons gered word van die oordeel wat kom.”</vt:lpstr>
      <vt:lpstr>Matt. 24:36-42   “Maar niemand weet wanneer daardie dag en uur kom nie, nie die engele in die hemel nie en ook nie die Seun nie. Net die Vader weet dit. Soos dit in die dae van Noag was, sal dit ook wees by die koms van die Seun van die mens. </vt:lpstr>
      <vt:lpstr>In daardie dae voor die sondvloed het hulle soos gewoonlik geëet en gedrink en getrou tot op die dag dat Noag in die ark ingegaan het. Hulle het nie besef wat aan die gang was nie, totdat die sondvloed gekom en hulle almal weggesleur het.</vt:lpstr>
      <vt:lpstr>Net so sal dit gaan by die koms van die Seun van die mens. Dan sal twee mense op die land werk, die een sal saamgeneem en die ander een agtergelaat word. Twee vroue sal by die meul koring maal, die een sal saamgeneem en die ander een agtergelaat word. Bly dus waaksaam, omdat julle nie weet watter dag julle Here kom nie.”</vt:lpstr>
      <vt:lpstr>Matt. 24:43-44  “Onthou dit: as die huiseienaar geweet het watter tyd van die nag die dief kom, sou hy wag gehou het en nie toegelaat het dat daar in sy huis ingebreek word nie. Om dieselfde rede moet julle ook altyd gereed wees, want die Seun van die mens kom op 'n uur dat julle dit nie verwag nie.”</vt:lpstr>
      <vt:lpstr>Matt. 24:45-51  “Wie is eintlik die getroue en verstandige slaaf vir wie sy eienaar oor sy ander slawe aangestel het om hulle op tyd kos te gee? Dit is die slaaf vir wie sy eienaar by sy tuiskoms so aan die werk sal kry. Gelukkig is hy! Dit verseker Ek julle: Hy sal hom aanstel oor alles wat hy besit.</vt:lpstr>
      <vt:lpstr>“Maar as dit 'n slegte slaaf is, sal hy by homself dink: my eienaar bly lank weg. Dan sal hy die ander slawe begin slaan en saam met die dronkaards eet en drink. Die eienaar van daardie slaaf sal op 'n dag kom dat hy dit nie verwag nie, en op 'n uur wat hy nie vooraf weet nie. Dan sal sy eienaar hom laat doodmaak en hom die lot van huigelaars laat deel. Daar sal hulle huil en op hulle tande kners.”</vt:lpstr>
      <vt:lpstr>II Pet. 3:4   “Hulle sal spot en sê: “En wat het nou geword van die belofte van sy wederkoms? Ons vaders is al dood, en tog bly alles nog net soos dit was van die begin van die skepping af.”</vt:lpstr>
      <vt:lpstr>Slide 13</vt:lpstr>
      <vt:lpstr>“Vigilant anticipation of the Lord’s return produces the fear that leads to holiness and virtue in believers, since it motivates separation from worldliness and sin.”      John MacArthur</vt:lpstr>
      <vt:lpstr>Slide 15</vt:lpstr>
      <vt:lpstr>Ef. 5:18   “Moet julle nie aan drank te buite gaan nie; daarmee gaan losbandigheid gepaard. Nee, laat die Gees julle vervul,”</vt:lpstr>
      <vt:lpstr>Mark. 4:18-19   “Daar is mense by wie daar soos tussen die onkruid gesaai word. Dit is hulle wat die woord hoor, maar die sorge van die lewe en die verleiding van rykdom en die begeertes na allerhande ander dinge kom op en verstik die woord, en dit bly sonder vrug.”</vt:lpstr>
      <vt:lpstr>Matt. 6:25   “Daarom sê Ek vir julle: Moet julle nie bekommer oor julle lewe, oor wat julle moet eet of drink nie, of oor julle liggaam, oor wat julle moet aantrek nie. Is die lewe nie belangriker as kos en die liggaam as klere nie?”</vt:lpstr>
      <vt:lpstr>Matt. 6:32   “Dit is alles dinge waaroor die ongelowiges begaan is. Julle hemelse Vader weet tog dat julle dit alles nodig het.”</vt:lpstr>
      <vt:lpstr>Matt. 6:33   “Nee, beywer julle allereers vir die koninkryk van God en vir die wil van God, dan sal Hy julle ook al hierdie dinge gee.”</vt:lpstr>
      <vt:lpstr>Matt. 6:34   “Moet julle dus nie oor môre bekommer nie, want môre bring sy eie bekommernis. Elke dag bring genoeg moeilikheid van sy eie.”</vt:lpstr>
      <vt:lpstr>Rom. 13:11-14   “En dit alles is nodig omdat julle weet hoe laat dit al is. Die uur is reeds daar dat julle uit die slaap moet wakker word, want die tyd van ons finale verlossing is nou nader as toe ons tot die geloof gekom het. Die nag is byna verby; dit is amper dag. </vt:lpstr>
      <vt:lpstr>Laat ons dan ophou met die werke van die duisternis; laat ons die wapens van die lig opneem. Ons moet welvoeglik lewe soos dit in die daglig hoort. Daar moet geen drinkery en uitspattigheid, geen ontug en onsedelikheid, geen rusie en jaloesie wees nie. Nee, julle moet lewe soos volgelinge van die Here Jesus Christus”</vt:lpstr>
      <vt:lpstr>Slide 24</vt:lpstr>
      <vt:lpstr>Fil. 1:6  “Ek is veral ook daarvan oortuig dat God, wat die goeie werk in julle begin het, dit end-uit sal voer en dit sal voleindig op die dag wanneer Christus Jesus kom.”</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21:34-36  Wees waaksaam</dc:title>
  <dc:creator>Windows User</dc:creator>
  <cp:lastModifiedBy>Windows User</cp:lastModifiedBy>
  <cp:revision>1</cp:revision>
  <dcterms:created xsi:type="dcterms:W3CDTF">2022-01-12T07:17:30Z</dcterms:created>
  <dcterms:modified xsi:type="dcterms:W3CDTF">2022-01-12T07:26:56Z</dcterms:modified>
</cp:coreProperties>
</file>