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941" autoAdjust="0"/>
    <p:restoredTop sz="94660"/>
  </p:normalViewPr>
  <p:slideViewPr>
    <p:cSldViewPr>
      <p:cViewPr varScale="1">
        <p:scale>
          <a:sx n="110" d="100"/>
          <a:sy n="110" d="100"/>
        </p:scale>
        <p:origin x="-205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5AB3EA-2092-4B50-816A-06D2093DA1D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2A0631-FEDE-4510-B04D-0C784B29CFD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5AB3EA-2092-4B50-816A-06D2093DA1D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2A0631-FEDE-4510-B04D-0C784B29CFD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5AB3EA-2092-4B50-816A-06D2093DA1D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2A0631-FEDE-4510-B04D-0C784B29CFD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5AB3EA-2092-4B50-816A-06D2093DA1D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2A0631-FEDE-4510-B04D-0C784B29CFD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5AB3EA-2092-4B50-816A-06D2093DA1D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2A0631-FEDE-4510-B04D-0C784B29CFD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45AB3EA-2092-4B50-816A-06D2093DA1D7}"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2A0631-FEDE-4510-B04D-0C784B29CFD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45AB3EA-2092-4B50-816A-06D2093DA1D7}"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2A0631-FEDE-4510-B04D-0C784B29CFD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45AB3EA-2092-4B50-816A-06D2093DA1D7}"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2A0631-FEDE-4510-B04D-0C784B29CFD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5AB3EA-2092-4B50-816A-06D2093DA1D7}"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2A0631-FEDE-4510-B04D-0C784B29CFD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5AB3EA-2092-4B50-816A-06D2093DA1D7}"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2A0631-FEDE-4510-B04D-0C784B29CFD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5AB3EA-2092-4B50-816A-06D2093DA1D7}"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2A0631-FEDE-4510-B04D-0C784B29CFD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5AB3EA-2092-4B50-816A-06D2093DA1D7}" type="datetimeFigureOut">
              <a:rPr lang="en-US" smtClean="0"/>
              <a:t>1/18/2022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2A0631-FEDE-4510-B04D-0C784B29CFD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Luk. 21:20-24 </a:t>
            </a:r>
            <a:r>
              <a:rPr lang="af-ZA" dirty="0"/>
              <a:t>&amp;</a:t>
            </a:r>
            <a:r>
              <a:rPr lang="af-ZA" b="1" dirty="0"/>
              <a:t> Matt. </a:t>
            </a:r>
            <a:r>
              <a:rPr lang="af-ZA" b="1" dirty="0" smtClean="0"/>
              <a:t>24:15-22</a:t>
            </a:r>
            <a:br>
              <a:rPr lang="af-ZA" b="1" dirty="0" smtClean="0"/>
            </a:br>
            <a:r>
              <a:rPr lang="af-ZA" b="1" dirty="0"/>
              <a:t/>
            </a:r>
            <a:br>
              <a:rPr lang="af-ZA" b="1" dirty="0"/>
            </a:br>
            <a:r>
              <a:rPr lang="af-ZA" b="1" dirty="0"/>
              <a:t>	Jerusalem se rol hierin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II Tess. </a:t>
            </a:r>
            <a:r>
              <a:rPr lang="af-ZA" b="1" dirty="0" smtClean="0"/>
              <a:t>2:7</a:t>
            </a:r>
            <a:br>
              <a:rPr lang="af-ZA" b="1" dirty="0" smtClean="0"/>
            </a:br>
            <a:r>
              <a:rPr lang="af-ZA" b="1" dirty="0"/>
              <a:t/>
            </a:r>
            <a:br>
              <a:rPr lang="af-ZA" b="1" dirty="0"/>
            </a:br>
            <a:r>
              <a:rPr lang="af-ZA" i="1" dirty="0" smtClean="0"/>
              <a:t>“Die </a:t>
            </a:r>
            <a:r>
              <a:rPr lang="af-ZA" i="1" dirty="0"/>
              <a:t>geheime krag van die wetteloosheid is al aan die werk, maar die een wat die wettelose teëhou, moet eers uit die weg wees, en dan sal die wettelose self op die toneel verskyn</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lgn="l">
              <a:lnSpc>
                <a:spcPct val="150000"/>
              </a:lnSpc>
            </a:pPr>
            <a:r>
              <a:rPr lang="af-ZA" dirty="0" smtClean="0"/>
              <a:t>1)  Vaste </a:t>
            </a:r>
            <a:r>
              <a:rPr lang="af-ZA" dirty="0"/>
              <a:t>fondament om op te staan</a:t>
            </a:r>
            <a:r>
              <a:rPr lang="af-ZA" dirty="0" smtClean="0"/>
              <a:t>:</a:t>
            </a:r>
            <a:r>
              <a:rPr lang="en-US" dirty="0"/>
              <a:t/>
            </a:r>
            <a:br>
              <a:rPr lang="en-US" dirty="0"/>
            </a:br>
            <a:r>
              <a:rPr lang="en-US" dirty="0" smtClean="0"/>
              <a:t>2)  </a:t>
            </a:r>
            <a:r>
              <a:rPr lang="af-ZA" dirty="0" smtClean="0"/>
              <a:t>Wysheid </a:t>
            </a:r>
            <a:r>
              <a:rPr lang="af-ZA" dirty="0"/>
              <a:t>en insig in Sy dinge:</a:t>
            </a:r>
            <a:r>
              <a:rPr lang="en-US" dirty="0"/>
              <a:t/>
            </a:r>
            <a:br>
              <a:rPr lang="en-US" dirty="0"/>
            </a:br>
            <a:r>
              <a:rPr lang="en-US" dirty="0" smtClean="0"/>
              <a:t>3)  </a:t>
            </a:r>
            <a:r>
              <a:rPr lang="af-ZA" dirty="0" smtClean="0"/>
              <a:t>Oop </a:t>
            </a:r>
            <a:r>
              <a:rPr lang="af-ZA" dirty="0"/>
              <a:t>oë vir God se werking in die wêreld om ons</a:t>
            </a:r>
            <a:r>
              <a:rPr lang="en-US" dirty="0"/>
              <a:t/>
            </a:r>
            <a:br>
              <a:rPr lang="en-US" dirty="0"/>
            </a:br>
            <a:r>
              <a:rPr lang="en-US" dirty="0" smtClean="0"/>
              <a:t>4)  </a:t>
            </a:r>
            <a:r>
              <a:rPr lang="af-ZA" dirty="0" smtClean="0"/>
              <a:t>Dat </a:t>
            </a:r>
            <a:r>
              <a:rPr lang="af-ZA" dirty="0"/>
              <a:t>ons gemeente </a:t>
            </a:r>
            <a:r>
              <a:rPr lang="af-ZA" dirty="0" smtClean="0"/>
              <a:t>'n </a:t>
            </a:r>
            <a:r>
              <a:rPr lang="af-ZA" dirty="0"/>
              <a:t>vaste fondament vir gelowiges sal </a:t>
            </a:r>
            <a:r>
              <a:rPr lang="af-ZA" dirty="0" smtClean="0"/>
              <a:t>wees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20</Words>
  <Application>Microsoft Office PowerPoint</Application>
  <PresentationFormat>On-screen Show (4:3)</PresentationFormat>
  <Paragraphs>3</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Luk. 21:20-24 &amp; Matt. 24:15-22   Jerusalem se rol hierin</vt:lpstr>
      <vt:lpstr>Slide 2</vt:lpstr>
      <vt:lpstr>II Tess. 2:7  “Die geheime krag van die wetteloosheid is al aan die werk, maar die een wat die wettelose teëhou, moet eers uit die weg wees, en dan sal die wettelose self op die toneel verskyn.”</vt:lpstr>
      <vt:lpstr>Slide 4</vt:lpstr>
      <vt:lpstr>1)  Vaste fondament om op te staan: 2)  Wysheid en insig in Sy dinge: 3)  Oop oë vir God se werking in die wêreld om ons 4)  Dat ons gemeente 'n vaste fondament vir gelowiges sal wees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21:20-24 &amp; Matt. 24:15-22   Jerusalem se rol hierin</dc:title>
  <dc:creator>Windows User</dc:creator>
  <cp:lastModifiedBy>Windows User</cp:lastModifiedBy>
  <cp:revision>1</cp:revision>
  <dcterms:created xsi:type="dcterms:W3CDTF">2022-01-18T08:21:02Z</dcterms:created>
  <dcterms:modified xsi:type="dcterms:W3CDTF">2022-01-18T08:23:49Z</dcterms:modified>
</cp:coreProperties>
</file>