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85" autoAdjust="0"/>
    <p:restoredTop sz="94660"/>
  </p:normalViewPr>
  <p:slideViewPr>
    <p:cSldViewPr>
      <p:cViewPr varScale="1">
        <p:scale>
          <a:sx n="110" d="100"/>
          <a:sy n="110"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A40A86-3F52-406F-85E3-562DE149CE9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40A86-3F52-406F-85E3-562DE149CE9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40A86-3F52-406F-85E3-562DE149CE9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A40A86-3F52-406F-85E3-562DE149CE9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A40A86-3F52-406F-85E3-562DE149CE93}"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A40A86-3F52-406F-85E3-562DE149CE9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A40A86-3F52-406F-85E3-562DE149CE93}"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A40A86-3F52-406F-85E3-562DE149CE93}" type="datetimeFigureOut">
              <a:rPr lang="en-US" smtClean="0"/>
              <a:t>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A40A86-3F52-406F-85E3-562DE149CE93}"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40A86-3F52-406F-85E3-562DE149CE9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40A86-3F52-406F-85E3-562DE149CE93}"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6BB16-8D06-49FA-8592-7A26EABC765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40A86-3F52-406F-85E3-562DE149CE93}" type="datetimeFigureOut">
              <a:rPr lang="en-US" smtClean="0"/>
              <a:t>1/19/2022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6BB16-8D06-49FA-8592-7A26EABC765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21:25-28</a:t>
            </a:r>
            <a:br>
              <a:rPr lang="af-ZA" b="1" u="sng" dirty="0" smtClean="0"/>
            </a:br>
            <a:r>
              <a:rPr lang="af-ZA" b="1" u="sng" dirty="0"/>
              <a:t/>
            </a:r>
            <a:br>
              <a:rPr lang="af-ZA" b="1" u="sng" dirty="0"/>
            </a:br>
            <a:r>
              <a:rPr lang="af-ZA" b="1" dirty="0" smtClean="0"/>
              <a:t>Hemelse </a:t>
            </a:r>
            <a:r>
              <a:rPr lang="af-ZA" b="1" dirty="0"/>
              <a:t>tekens van Sy </a:t>
            </a:r>
            <a:r>
              <a:rPr lang="af-ZA" b="1" dirty="0" smtClean="0"/>
              <a:t>koms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13:8</a:t>
            </a:r>
            <a:r>
              <a:rPr lang="af-ZA" b="1" dirty="0" smtClean="0"/>
              <a:t/>
            </a:r>
            <a:br>
              <a:rPr lang="af-ZA" b="1" dirty="0" smtClean="0"/>
            </a:br>
            <a:r>
              <a:rPr lang="af-ZA" b="1" dirty="0"/>
              <a:t/>
            </a:r>
            <a:br>
              <a:rPr lang="af-ZA" b="1" dirty="0"/>
            </a:br>
            <a:r>
              <a:rPr lang="af-ZA" dirty="0" smtClean="0"/>
              <a:t>“</a:t>
            </a:r>
            <a:r>
              <a:rPr lang="af-ZA" i="1" dirty="0" smtClean="0"/>
              <a:t>Hulle </a:t>
            </a:r>
            <a:r>
              <a:rPr lang="af-ZA" i="1" dirty="0"/>
              <a:t>sal mekaar beangs aankyk, wit van die skrik. Die dag van die Here het nou gekom, dit is 'n wrede dag, 'n dag van gramskap en gloeiende toorn, 'n dag waarop die land verwoes en sy sondaars uitgeroei word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Open. 16:8-11</a:t>
            </a:r>
            <a:r>
              <a:rPr lang="af-ZA" i="1" dirty="0">
                <a:solidFill>
                  <a:srgbClr val="00B050"/>
                </a:solidFill>
              </a:rPr>
              <a:t>	</a:t>
            </a:r>
            <a:r>
              <a:rPr lang="af-ZA" i="1" dirty="0" smtClean="0"/>
              <a:t/>
            </a:r>
            <a:br>
              <a:rPr lang="af-ZA" i="1" dirty="0" smtClean="0"/>
            </a:br>
            <a:r>
              <a:rPr lang="af-ZA" i="1" dirty="0" smtClean="0"/>
              <a:t>“</a:t>
            </a:r>
            <a:r>
              <a:rPr lang="af-ZA" i="1" dirty="0"/>
              <a:t>Die vierde engel het toe sy bak op die son uitgegooi. Daardeur is aan die son die vermoë verleen om die mense met vuur te brand. Die mense is deur 'n groot hitte gebrand, en hulle het die Naam gelaster van God wat die mag oor hierdie plae het. En hulle het hulle nie bekeer nie en aan Hom nie die eer gegee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vyfde engel het toe sy bak op die troon van die dier uitgegooi, en daar het duisternis oor die koninkryk van die dier gekom. Die mense het hulle tonge stukkend gebyt van die pyn en het die God van die hemel gelaster oor die pyn wat hulle moet verduur, en oor die swere. En hulle het hulle nie bekeer van hulle verkeerde praktyke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19:11-16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het ek gesien die hemel is oop. Daar was 'n wit perd. Sy Ruiter word die Getroue en die Betroubare genoem. Met regverdigheid oordeel Hy en voer Hy oorlog.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Sy oë het soos vuur gevlam, en op sy kop was daar baie heerserskrone. Daar was 'n Naam op Hom geskrywe wat niemand anders ken nie, net Hy self.</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Hy </a:t>
            </a:r>
            <a:r>
              <a:rPr lang="af-ZA" i="1" dirty="0"/>
              <a:t>het klere aangehad wat met bloed deurweek was, en sy Naam is: “Die Woord van God.”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leërs in die hemel het op wit perde agter Hom aan gery. Hulle het fyn, helder wit klere </a:t>
            </a:r>
            <a:r>
              <a:rPr lang="af-ZA" i="1" dirty="0" smtClean="0"/>
              <a:t>aangehad.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Uit sy mond het daar 'n skerp swaard uitgekom om die nasies mee te tref, en Hy sal hulle met 'n ystersepter regeer. Hy sal self die parskuip trap vir die wyn, die wyn van die toorn en die oordeel van God, die Almagtige. Op sy klere, by sy heupe, was daar 'n Naam geskrywe: “Die Koning van die konings en die Here van die heersers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1:7</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Kyk, Hy kom met die wolke, en al die mense sal Hom sien, ook hulle wat Hom deurboor het; en al die volke van die aarde sal oor Hom in selfverwyt weeklaag. Ja, dit is seker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24:29</a:t>
            </a:r>
            <a:r>
              <a:rPr lang="af-ZA" i="1" dirty="0"/>
              <a:t>	</a:t>
            </a:r>
            <a:r>
              <a:rPr lang="af-ZA" i="1" dirty="0" smtClean="0"/>
              <a:t/>
            </a:r>
            <a:br>
              <a:rPr lang="af-ZA" i="1" dirty="0" smtClean="0"/>
            </a:br>
            <a:r>
              <a:rPr lang="af-ZA" i="1" dirty="0"/>
              <a:t/>
            </a:r>
            <a:br>
              <a:rPr lang="af-ZA" i="1" dirty="0"/>
            </a:br>
            <a:r>
              <a:rPr lang="af-ZA" i="1" dirty="0" smtClean="0"/>
              <a:t>“</a:t>
            </a:r>
            <a:r>
              <a:rPr lang="af-ZA" i="1" dirty="0"/>
              <a:t>Kort na die verdrukking van daardie tyd sal die son verduister word, en die maan sal nie skyn nie; die sterre sal uit die ruimte val, en die kragte van die hemelruim sal ontwrig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1:7</a:t>
            </a:r>
            <a:r>
              <a:rPr lang="af-ZA" b="1" dirty="0" smtClean="0"/>
              <a:t/>
            </a:r>
            <a:br>
              <a:rPr lang="af-ZA" b="1" dirty="0" smtClean="0"/>
            </a:br>
            <a:r>
              <a:rPr lang="af-ZA" b="1" dirty="0"/>
              <a:t/>
            </a:r>
            <a:br>
              <a:rPr lang="af-ZA" b="1" dirty="0"/>
            </a:br>
            <a:r>
              <a:rPr lang="af-ZA" i="1" dirty="0" smtClean="0"/>
              <a:t>“Kyk</a:t>
            </a:r>
            <a:r>
              <a:rPr lang="af-ZA" i="1" dirty="0"/>
              <a:t>, Hy kom met die wolke, en al die mense sal Hom sien, ook hulle wat Hom deurboor het; en al die volke van die aarde sal oor Hom in selfverwyt weeklaag. Ja, dit is seker!”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7:13</a:t>
            </a:r>
            <a:r>
              <a:rPr lang="af-ZA" b="1" i="1" dirty="0" smtClean="0"/>
              <a:t/>
            </a:r>
            <a:br>
              <a:rPr lang="af-ZA" b="1" i="1" dirty="0" smtClean="0"/>
            </a:br>
            <a:r>
              <a:rPr lang="af-ZA" b="1" i="1" dirty="0"/>
              <a:t/>
            </a:r>
            <a:br>
              <a:rPr lang="af-ZA" b="1" i="1" dirty="0"/>
            </a:br>
            <a:r>
              <a:rPr lang="af-ZA" i="1" dirty="0" smtClean="0"/>
              <a:t>“My </a:t>
            </a:r>
            <a:r>
              <a:rPr lang="af-ZA" i="1" dirty="0"/>
              <a:t>nagtelike visioen het voortgeduur: daar het in die wolke iemand aangekom, iemand soos 'n menslike wese. Hy het na Hom toe gegaan wat ewig lewe en is voor Hom gebring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Tess. 1:6-8</a:t>
            </a:r>
            <a:r>
              <a:rPr lang="af-ZA" i="1" dirty="0"/>
              <a:t>	</a:t>
            </a:r>
            <a:r>
              <a:rPr lang="af-ZA" i="1" dirty="0" smtClean="0"/>
              <a:t/>
            </a:r>
            <a:br>
              <a:rPr lang="af-ZA" i="1" dirty="0" smtClean="0"/>
            </a:br>
            <a:r>
              <a:rPr lang="af-ZA" i="1" dirty="0" smtClean="0"/>
              <a:t>“</a:t>
            </a:r>
            <a:r>
              <a:rPr lang="af-ZA" i="1" dirty="0"/>
              <a:t>God is tog regverdig: die mense onder wie julle nou so ly, sal Hy as straf ook laat ly; en aan julle lyding, en ons s'n, sal Hy 'n einde maak wanneer die Here Jesus met sy magtige engele in 'n vuurvlam uit die hemel verskyn. Dan sal Hy die mense straf wat nie vir God ken nie en dié wat die evangelie van ons Here Jesus nie gehoorsaam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13:6-13</a:t>
            </a:r>
            <a:endParaRPr lang="en-US" dirty="0">
              <a:solidFill>
                <a:srgbClr val="00B05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254</Words>
  <Application>Microsoft Office PowerPoint</Application>
  <PresentationFormat>On-screen Show (4:3)</PresentationFormat>
  <Paragraphs>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Luk. 21:25-28  Hemelse tekens van Sy koms</vt:lpstr>
      <vt:lpstr>Slide 2</vt:lpstr>
      <vt:lpstr>Open. 1:7   “Kyk, Hy kom met die wolke, en al die mense sal Hom sien, ook hulle wat Hom deurboor het; en al die volke van die aarde sal oor Hom in selfverwyt weeklaag. Ja, dit is seker!”</vt:lpstr>
      <vt:lpstr>Slide 4</vt:lpstr>
      <vt:lpstr>Matt. 24:29   “Kort na die verdrukking van daardie tyd sal die son verduister word, en die maan sal nie skyn nie; die sterre sal uit die ruimte val, en die kragte van die hemelruim sal ontwrig word.”</vt:lpstr>
      <vt:lpstr>Open. 1:7  “Kyk, Hy kom met die wolke, en al die mense sal Hom sien, ook hulle wat Hom deurboor het; en al die volke van die aarde sal oor Hom in selfverwyt weeklaag. Ja, dit is seker!”</vt:lpstr>
      <vt:lpstr>Dan. 7:13  “My nagtelike visioen het voortgeduur: daar het in die wolke iemand aangekom, iemand soos 'n menslike wese. Hy het na Hom toe gegaan wat ewig lewe en is voor Hom gebring.”</vt:lpstr>
      <vt:lpstr>II Tess. 1:6-8  “God is tog regverdig: die mense onder wie julle nou so ly, sal Hy as straf ook laat ly; en aan julle lyding, en ons s'n, sal Hy 'n einde maak wanneer die Here Jesus met sy magtige engele in 'n vuurvlam uit die hemel verskyn. Dan sal Hy die mense straf wat nie vir God ken nie en dié wat die evangelie van ons Here Jesus nie gehoorsaam nie.”</vt:lpstr>
      <vt:lpstr>Jes. 13:6-13</vt:lpstr>
      <vt:lpstr>Slide 10</vt:lpstr>
      <vt:lpstr>Jes. 13:8  “Hulle sal mekaar beangs aankyk, wit van die skrik. Die dag van die Here het nou gekom, dit is 'n wrede dag, 'n dag van gramskap en gloeiende toorn, 'n dag waarop die land verwoes en sy sondaars uitgeroei word.”</vt:lpstr>
      <vt:lpstr>Open. 16:8-11  “Die vierde engel het toe sy bak op die son uitgegooi. Daardeur is aan die son die vermoë verleen om die mense met vuur te brand. Die mense is deur 'n groot hitte gebrand, en hulle het die Naam gelaster van God wat die mag oor hierdie plae het. En hulle het hulle nie bekeer nie en aan Hom nie die eer gegee nie.</vt:lpstr>
      <vt:lpstr>Die vyfde engel het toe sy bak op die troon van die dier uitgegooi, en daar het duisternis oor die koninkryk van die dier gekom. Die mense het hulle tonge stukkend gebyt van die pyn en het die God van die hemel gelaster oor die pyn wat hulle moet verduur, en oor die swere. En hulle het hulle nie bekeer van hulle verkeerde praktyke nie.”</vt:lpstr>
      <vt:lpstr>Slide 14</vt:lpstr>
      <vt:lpstr>Open. 19:11-16   “Toe het ek gesien die hemel is oop. Daar was 'n wit perd. Sy Ruiter word die Getroue en die Betroubare genoem. Met regverdigheid oordeel Hy en voer Hy oorlog. </vt:lpstr>
      <vt:lpstr>Sy oë het soos vuur gevlam, en op sy kop was daar baie heerserskrone. Daar was 'n Naam op Hom geskrywe wat niemand anders ken nie, net Hy self.</vt:lpstr>
      <vt:lpstr>Hy het klere aangehad wat met bloed deurweek was, en sy Naam is: “Die Woord van God.”</vt:lpstr>
      <vt:lpstr>Die leërs in die hemel het op wit perde agter Hom aan gery. Hulle het fyn, helder wit klere aangehad.</vt:lpstr>
      <vt:lpstr>Uit sy mond het daar 'n skerp swaard uitgekom om die nasies mee te tref, en Hy sal hulle met 'n ystersepter regeer. Hy sal self die parskuip trap vir die wyn, die wyn van die toorn en die oordeel van God, die Almagtige. Op sy klere, by sy heupe, was daar 'n Naam geskrywe: “Die Koning van die konings en die Here van die heersers.”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21:25-28  Hemelse tekens van Sy koms</dc:title>
  <dc:creator>Windows User</dc:creator>
  <cp:lastModifiedBy>Windows User</cp:lastModifiedBy>
  <cp:revision>1</cp:revision>
  <dcterms:created xsi:type="dcterms:W3CDTF">2022-01-19T07:33:13Z</dcterms:created>
  <dcterms:modified xsi:type="dcterms:W3CDTF">2022-01-19T07:38:13Z</dcterms:modified>
</cp:coreProperties>
</file>